
<file path=[Content_Types].xml><?xml version="1.0" encoding="utf-8"?>
<Types xmlns="http://schemas.openxmlformats.org/package/2006/content-types">
  <Default Extension="fntdata" ContentType="application/x-fontdata"/>
  <Default Extension="gif" ContentType="image/gif"/>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31"/>
  </p:notesMasterIdLst>
  <p:sldIdLst>
    <p:sldId id="257" r:id="rId2"/>
    <p:sldId id="338" r:id="rId3"/>
    <p:sldId id="339" r:id="rId4"/>
    <p:sldId id="268" r:id="rId5"/>
    <p:sldId id="275" r:id="rId6"/>
    <p:sldId id="344" r:id="rId7"/>
    <p:sldId id="313" r:id="rId8"/>
    <p:sldId id="316" r:id="rId9"/>
    <p:sldId id="317" r:id="rId10"/>
    <p:sldId id="318" r:id="rId11"/>
    <p:sldId id="355" r:id="rId12"/>
    <p:sldId id="315" r:id="rId13"/>
    <p:sldId id="345" r:id="rId14"/>
    <p:sldId id="349" r:id="rId15"/>
    <p:sldId id="279" r:id="rId16"/>
    <p:sldId id="280" r:id="rId17"/>
    <p:sldId id="281" r:id="rId18"/>
    <p:sldId id="282" r:id="rId19"/>
    <p:sldId id="357" r:id="rId20"/>
    <p:sldId id="358" r:id="rId21"/>
    <p:sldId id="356" r:id="rId22"/>
    <p:sldId id="276" r:id="rId23"/>
    <p:sldId id="312" r:id="rId24"/>
    <p:sldId id="343" r:id="rId25"/>
    <p:sldId id="319" r:id="rId26"/>
    <p:sldId id="346" r:id="rId27"/>
    <p:sldId id="348" r:id="rId28"/>
    <p:sldId id="347" r:id="rId29"/>
    <p:sldId id="350" r:id="rId30"/>
  </p:sldIdLst>
  <p:sldSz cx="18288000" cy="10287000"/>
  <p:notesSz cx="7315200" cy="9601200"/>
  <p:embeddedFontLst>
    <p:embeddedFont>
      <p:font typeface="ＭＳ Ｐゴシック" panose="020B0600070205080204" pitchFamily="34" charset="-128"/>
      <p:regular r:id="rId32"/>
    </p:embeddedFont>
    <p:embeddedFont>
      <p:font typeface="Black Mango" panose="020B0604020202020204" charset="0"/>
      <p:regular r:id="rId33"/>
    </p:embeddedFont>
    <p:embeddedFont>
      <p:font typeface="Black Mango Bold" panose="020B0604020202020204" charset="0"/>
      <p:regular r:id="rId34"/>
      <p:bold r:id="rId35"/>
    </p:embeddedFont>
    <p:embeddedFont>
      <p:font typeface="Cambria" panose="02040503050406030204" pitchFamily="18" charset="0"/>
      <p:regular r:id="rId36"/>
      <p:bold r:id="rId37"/>
      <p:italic r:id="rId38"/>
      <p:boldItalic r:id="rId39"/>
    </p:embeddedFont>
    <p:embeddedFont>
      <p:font typeface="Canva Sans 1 Italics" panose="020B0604020202020204" charset="0"/>
      <p:regular r:id="rId40"/>
      <p:italic r:id="rId41"/>
    </p:embeddedFont>
    <p:embeddedFont>
      <p:font typeface="Poppins Bold" panose="020B0604020202020204" charset="0"/>
      <p:regular r:id="rId42"/>
      <p:bold r:id="rId43"/>
    </p:embeddedFont>
    <p:embeddedFont>
      <p:font typeface="Times" panose="02020603050405020304" pitchFamily="18" charset="0"/>
      <p:regular r:id="rId44"/>
      <p:bold r:id="rId45"/>
      <p:italic r:id="rId46"/>
      <p:boldItalic r:id="rId47"/>
    </p:embeddedFont>
    <p:embeddedFont>
      <p:font typeface="Wingdings 2" panose="05020102010507070707" pitchFamily="18" charset="2"/>
      <p:regular r:id="rId48"/>
    </p:embeddedFont>
  </p:embeddedFontLst>
  <p:defaultTextStyle>
    <a:defPPr>
      <a:defRPr lang="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3820560-E985-4D29-96C8-DE286F0CA102}" v="7" dt="2025-08-28T18:47:13.880"/>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92010" autoAdjust="0"/>
  </p:normalViewPr>
  <p:slideViewPr>
    <p:cSldViewPr>
      <p:cViewPr varScale="1">
        <p:scale>
          <a:sx n="31" d="100"/>
          <a:sy n="31" d="100"/>
        </p:scale>
        <p:origin x="1086" y="6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8.fntdata"/><Relationship Id="rId21" Type="http://schemas.openxmlformats.org/officeDocument/2006/relationships/slide" Target="slides/slide20.xml"/><Relationship Id="rId34" Type="http://schemas.openxmlformats.org/officeDocument/2006/relationships/font" Target="fonts/font3.fntdata"/><Relationship Id="rId42" Type="http://schemas.openxmlformats.org/officeDocument/2006/relationships/font" Target="fonts/font11.fntdata"/><Relationship Id="rId47" Type="http://schemas.openxmlformats.org/officeDocument/2006/relationships/font" Target="fonts/font16.fntdata"/><Relationship Id="rId50"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1.fntdata"/><Relationship Id="rId37" Type="http://schemas.openxmlformats.org/officeDocument/2006/relationships/font" Target="fonts/font6.fntdata"/><Relationship Id="rId40" Type="http://schemas.openxmlformats.org/officeDocument/2006/relationships/font" Target="fonts/font9.fntdata"/><Relationship Id="rId45" Type="http://schemas.openxmlformats.org/officeDocument/2006/relationships/font" Target="fonts/font14.fntdata"/><Relationship Id="rId53" Type="http://schemas.microsoft.com/office/2016/11/relationships/changesInfo" Target="changesInfos/changesInfo1.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4" Type="http://schemas.openxmlformats.org/officeDocument/2006/relationships/font" Target="fonts/font13.fntdata"/><Relationship Id="rId5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font" Target="fonts/font4.fntdata"/><Relationship Id="rId43" Type="http://schemas.openxmlformats.org/officeDocument/2006/relationships/font" Target="fonts/font12.fntdata"/><Relationship Id="rId48" Type="http://schemas.openxmlformats.org/officeDocument/2006/relationships/font" Target="fonts/font17.fntdata"/><Relationship Id="rId8" Type="http://schemas.openxmlformats.org/officeDocument/2006/relationships/slide" Target="slides/slide7.xml"/><Relationship Id="rId51" Type="http://schemas.openxmlformats.org/officeDocument/2006/relationships/theme" Target="theme/theme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font" Target="fonts/font2.fntdata"/><Relationship Id="rId38" Type="http://schemas.openxmlformats.org/officeDocument/2006/relationships/font" Target="fonts/font7.fntdata"/><Relationship Id="rId46" Type="http://schemas.openxmlformats.org/officeDocument/2006/relationships/font" Target="fonts/font15.fntdata"/><Relationship Id="rId20" Type="http://schemas.openxmlformats.org/officeDocument/2006/relationships/slide" Target="slides/slide19.xml"/><Relationship Id="rId41" Type="http://schemas.openxmlformats.org/officeDocument/2006/relationships/font" Target="fonts/font10.fntdata"/><Relationship Id="rId54"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font" Target="fonts/font5.fntdata"/><Relationship Id="rId49" Type="http://schemas.openxmlformats.org/officeDocument/2006/relationships/presProps" Target="pres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Deitra Burks" userId="2c840e69-0bb3-4faf-9e23-4c9ee4bad563" providerId="ADAL" clId="{73820560-E985-4D29-96C8-DE286F0CA102}"/>
    <pc:docChg chg="custSel addSld delSld modSld sldOrd">
      <pc:chgData name="Deitra Burks" userId="2c840e69-0bb3-4faf-9e23-4c9ee4bad563" providerId="ADAL" clId="{73820560-E985-4D29-96C8-DE286F0CA102}" dt="2025-08-28T18:52:23.578" v="144" actId="20577"/>
      <pc:docMkLst>
        <pc:docMk/>
      </pc:docMkLst>
      <pc:sldChg chg="modSp mod">
        <pc:chgData name="Deitra Burks" userId="2c840e69-0bb3-4faf-9e23-4c9ee4bad563" providerId="ADAL" clId="{73820560-E985-4D29-96C8-DE286F0CA102}" dt="2025-08-28T13:09:16.326" v="87" actId="1076"/>
        <pc:sldMkLst>
          <pc:docMk/>
          <pc:sldMk cId="0" sldId="257"/>
        </pc:sldMkLst>
        <pc:spChg chg="mod">
          <ac:chgData name="Deitra Burks" userId="2c840e69-0bb3-4faf-9e23-4c9ee4bad563" providerId="ADAL" clId="{73820560-E985-4D29-96C8-DE286F0CA102}" dt="2025-08-28T13:09:16.326" v="87" actId="1076"/>
          <ac:spMkLst>
            <pc:docMk/>
            <pc:sldMk cId="0" sldId="257"/>
            <ac:spMk id="34" creationId="{00000000-0000-0000-0000-000000000000}"/>
          </ac:spMkLst>
        </pc:spChg>
      </pc:sldChg>
      <pc:sldChg chg="add">
        <pc:chgData name="Deitra Burks" userId="2c840e69-0bb3-4faf-9e23-4c9ee4bad563" providerId="ADAL" clId="{73820560-E985-4D29-96C8-DE286F0CA102}" dt="2025-08-28T12:46:38.076" v="0"/>
        <pc:sldMkLst>
          <pc:docMk/>
          <pc:sldMk cId="0" sldId="279"/>
        </pc:sldMkLst>
      </pc:sldChg>
      <pc:sldChg chg="add">
        <pc:chgData name="Deitra Burks" userId="2c840e69-0bb3-4faf-9e23-4c9ee4bad563" providerId="ADAL" clId="{73820560-E985-4D29-96C8-DE286F0CA102}" dt="2025-08-28T12:47:02.181" v="2"/>
        <pc:sldMkLst>
          <pc:docMk/>
          <pc:sldMk cId="0" sldId="280"/>
        </pc:sldMkLst>
      </pc:sldChg>
      <pc:sldChg chg="add">
        <pc:chgData name="Deitra Burks" userId="2c840e69-0bb3-4faf-9e23-4c9ee4bad563" providerId="ADAL" clId="{73820560-E985-4D29-96C8-DE286F0CA102}" dt="2025-08-28T12:47:18.609" v="3"/>
        <pc:sldMkLst>
          <pc:docMk/>
          <pc:sldMk cId="0" sldId="281"/>
        </pc:sldMkLst>
      </pc:sldChg>
      <pc:sldChg chg="add">
        <pc:chgData name="Deitra Burks" userId="2c840e69-0bb3-4faf-9e23-4c9ee4bad563" providerId="ADAL" clId="{73820560-E985-4D29-96C8-DE286F0CA102}" dt="2025-08-28T12:47:48.409" v="4"/>
        <pc:sldMkLst>
          <pc:docMk/>
          <pc:sldMk cId="0" sldId="282"/>
        </pc:sldMkLst>
      </pc:sldChg>
      <pc:sldChg chg="modSp mod ord">
        <pc:chgData name="Deitra Burks" userId="2c840e69-0bb3-4faf-9e23-4c9ee4bad563" providerId="ADAL" clId="{73820560-E985-4D29-96C8-DE286F0CA102}" dt="2025-08-28T12:58:06.634" v="68" actId="20577"/>
        <pc:sldMkLst>
          <pc:docMk/>
          <pc:sldMk cId="2580429873" sldId="315"/>
        </pc:sldMkLst>
        <pc:spChg chg="mod">
          <ac:chgData name="Deitra Burks" userId="2c840e69-0bb3-4faf-9e23-4c9ee4bad563" providerId="ADAL" clId="{73820560-E985-4D29-96C8-DE286F0CA102}" dt="2025-08-28T12:58:06.634" v="68" actId="20577"/>
          <ac:spMkLst>
            <pc:docMk/>
            <pc:sldMk cId="2580429873" sldId="315"/>
            <ac:spMk id="23" creationId="{FC06FE15-6A3C-CFBC-1F0D-3CF424CE7CE7}"/>
          </ac:spMkLst>
        </pc:spChg>
      </pc:sldChg>
      <pc:sldChg chg="modSp mod">
        <pc:chgData name="Deitra Burks" userId="2c840e69-0bb3-4faf-9e23-4c9ee4bad563" providerId="ADAL" clId="{73820560-E985-4D29-96C8-DE286F0CA102}" dt="2025-08-28T13:03:27.577" v="71" actId="1076"/>
        <pc:sldMkLst>
          <pc:docMk/>
          <pc:sldMk cId="2815898739" sldId="338"/>
        </pc:sldMkLst>
        <pc:picChg chg="mod">
          <ac:chgData name="Deitra Burks" userId="2c840e69-0bb3-4faf-9e23-4c9ee4bad563" providerId="ADAL" clId="{73820560-E985-4D29-96C8-DE286F0CA102}" dt="2025-08-28T13:03:27.577" v="71" actId="1076"/>
          <ac:picMkLst>
            <pc:docMk/>
            <pc:sldMk cId="2815898739" sldId="338"/>
            <ac:picMk id="22" creationId="{583BB207-65FB-CACC-D711-6C278BF02353}"/>
          </ac:picMkLst>
        </pc:picChg>
      </pc:sldChg>
      <pc:sldChg chg="del">
        <pc:chgData name="Deitra Burks" userId="2c840e69-0bb3-4faf-9e23-4c9ee4bad563" providerId="ADAL" clId="{73820560-E985-4D29-96C8-DE286F0CA102}" dt="2025-08-28T12:46:42.922" v="1" actId="2696"/>
        <pc:sldMkLst>
          <pc:docMk/>
          <pc:sldMk cId="1677644758" sldId="342"/>
        </pc:sldMkLst>
      </pc:sldChg>
      <pc:sldChg chg="modSp mod ord">
        <pc:chgData name="Deitra Burks" userId="2c840e69-0bb3-4faf-9e23-4c9ee4bad563" providerId="ADAL" clId="{73820560-E985-4D29-96C8-DE286F0CA102}" dt="2025-08-28T13:00:54.252" v="70" actId="1076"/>
        <pc:sldMkLst>
          <pc:docMk/>
          <pc:sldMk cId="2458966723" sldId="345"/>
        </pc:sldMkLst>
        <pc:spChg chg="mod">
          <ac:chgData name="Deitra Burks" userId="2c840e69-0bb3-4faf-9e23-4c9ee4bad563" providerId="ADAL" clId="{73820560-E985-4D29-96C8-DE286F0CA102}" dt="2025-08-28T13:00:54.252" v="70" actId="1076"/>
          <ac:spMkLst>
            <pc:docMk/>
            <pc:sldMk cId="2458966723" sldId="345"/>
            <ac:spMk id="24" creationId="{4FC332AC-43F8-A93E-D12B-CD045023AE85}"/>
          </ac:spMkLst>
        </pc:spChg>
      </pc:sldChg>
      <pc:sldChg chg="modSp mod ord">
        <pc:chgData name="Deitra Burks" userId="2c840e69-0bb3-4faf-9e23-4c9ee4bad563" providerId="ADAL" clId="{73820560-E985-4D29-96C8-DE286F0CA102}" dt="2025-08-28T12:55:23.292" v="25" actId="207"/>
        <pc:sldMkLst>
          <pc:docMk/>
          <pc:sldMk cId="321415382" sldId="349"/>
        </pc:sldMkLst>
        <pc:spChg chg="mod">
          <ac:chgData name="Deitra Burks" userId="2c840e69-0bb3-4faf-9e23-4c9ee4bad563" providerId="ADAL" clId="{73820560-E985-4D29-96C8-DE286F0CA102}" dt="2025-08-28T12:55:23.292" v="25" actId="207"/>
          <ac:spMkLst>
            <pc:docMk/>
            <pc:sldMk cId="321415382" sldId="349"/>
            <ac:spMk id="22" creationId="{F3ED3A68-4497-3422-9E2E-220DDDEABAED}"/>
          </ac:spMkLst>
        </pc:spChg>
      </pc:sldChg>
      <pc:sldChg chg="modSp del mod ord">
        <pc:chgData name="Deitra Burks" userId="2c840e69-0bb3-4faf-9e23-4c9ee4bad563" providerId="ADAL" clId="{73820560-E985-4D29-96C8-DE286F0CA102}" dt="2025-08-28T18:47:20.494" v="137" actId="2696"/>
        <pc:sldMkLst>
          <pc:docMk/>
          <pc:sldMk cId="954695004" sldId="354"/>
        </pc:sldMkLst>
        <pc:spChg chg="mod">
          <ac:chgData name="Deitra Burks" userId="2c840e69-0bb3-4faf-9e23-4c9ee4bad563" providerId="ADAL" clId="{73820560-E985-4D29-96C8-DE286F0CA102}" dt="2025-08-28T18:46:24.542" v="121" actId="1076"/>
          <ac:spMkLst>
            <pc:docMk/>
            <pc:sldMk cId="954695004" sldId="354"/>
            <ac:spMk id="18" creationId="{00000000-0000-0000-0000-000000000000}"/>
          </ac:spMkLst>
        </pc:spChg>
        <pc:grpChg chg="mod">
          <ac:chgData name="Deitra Burks" userId="2c840e69-0bb3-4faf-9e23-4c9ee4bad563" providerId="ADAL" clId="{73820560-E985-4D29-96C8-DE286F0CA102}" dt="2025-08-28T18:46:21.981" v="120" actId="14100"/>
          <ac:grpSpMkLst>
            <pc:docMk/>
            <pc:sldMk cId="954695004" sldId="354"/>
            <ac:grpSpMk id="4" creationId="{00000000-0000-0000-0000-000000000000}"/>
          </ac:grpSpMkLst>
        </pc:grpChg>
      </pc:sldChg>
      <pc:sldChg chg="modSp mod ord">
        <pc:chgData name="Deitra Burks" userId="2c840e69-0bb3-4faf-9e23-4c9ee4bad563" providerId="ADAL" clId="{73820560-E985-4D29-96C8-DE286F0CA102}" dt="2025-08-28T18:52:23.578" v="144" actId="20577"/>
        <pc:sldMkLst>
          <pc:docMk/>
          <pc:sldMk cId="2671145237" sldId="357"/>
        </pc:sldMkLst>
        <pc:spChg chg="mod">
          <ac:chgData name="Deitra Burks" userId="2c840e69-0bb3-4faf-9e23-4c9ee4bad563" providerId="ADAL" clId="{73820560-E985-4D29-96C8-DE286F0CA102}" dt="2025-08-28T18:52:06.401" v="143" actId="122"/>
          <ac:spMkLst>
            <pc:docMk/>
            <pc:sldMk cId="2671145237" sldId="357"/>
            <ac:spMk id="6" creationId="{00000000-0000-0000-0000-000000000000}"/>
          </ac:spMkLst>
        </pc:spChg>
        <pc:spChg chg="mod">
          <ac:chgData name="Deitra Burks" userId="2c840e69-0bb3-4faf-9e23-4c9ee4bad563" providerId="ADAL" clId="{73820560-E985-4D29-96C8-DE286F0CA102}" dt="2025-08-28T18:46:33.749" v="122" actId="1076"/>
          <ac:spMkLst>
            <pc:docMk/>
            <pc:sldMk cId="2671145237" sldId="357"/>
            <ac:spMk id="22" creationId="{00000000-0000-0000-0000-000000000000}"/>
          </ac:spMkLst>
        </pc:spChg>
        <pc:spChg chg="mod">
          <ac:chgData name="Deitra Burks" userId="2c840e69-0bb3-4faf-9e23-4c9ee4bad563" providerId="ADAL" clId="{73820560-E985-4D29-96C8-DE286F0CA102}" dt="2025-08-28T18:52:23.578" v="144" actId="20577"/>
          <ac:spMkLst>
            <pc:docMk/>
            <pc:sldMk cId="2671145237" sldId="357"/>
            <ac:spMk id="23" creationId="{7767EBFC-0FBA-D0EE-9CF2-E757FAFA4190}"/>
          </ac:spMkLst>
        </pc:spChg>
        <pc:grpChg chg="mod">
          <ac:chgData name="Deitra Burks" userId="2c840e69-0bb3-4faf-9e23-4c9ee4bad563" providerId="ADAL" clId="{73820560-E985-4D29-96C8-DE286F0CA102}" dt="2025-08-28T18:46:43.086" v="124" actId="14100"/>
          <ac:grpSpMkLst>
            <pc:docMk/>
            <pc:sldMk cId="2671145237" sldId="357"/>
            <ac:grpSpMk id="9" creationId="{00000000-0000-0000-0000-000000000000}"/>
          </ac:grpSpMkLst>
        </pc:grpChg>
      </pc:sldChg>
      <pc:sldChg chg="modSp add del mod">
        <pc:chgData name="Deitra Burks" userId="2c840e69-0bb3-4faf-9e23-4c9ee4bad563" providerId="ADAL" clId="{73820560-E985-4D29-96C8-DE286F0CA102}" dt="2025-08-28T12:55:16.889" v="24" actId="2696"/>
        <pc:sldMkLst>
          <pc:docMk/>
          <pc:sldMk cId="308559162" sldId="358"/>
        </pc:sldMkLst>
        <pc:spChg chg="mod">
          <ac:chgData name="Deitra Burks" userId="2c840e69-0bb3-4faf-9e23-4c9ee4bad563" providerId="ADAL" clId="{73820560-E985-4D29-96C8-DE286F0CA102}" dt="2025-08-28T12:55:03.647" v="23" actId="20577"/>
          <ac:spMkLst>
            <pc:docMk/>
            <pc:sldMk cId="308559162" sldId="358"/>
            <ac:spMk id="22" creationId="{F3ED3A68-4497-3422-9E2E-220DDDEABAED}"/>
          </ac:spMkLst>
        </pc:spChg>
      </pc:sldChg>
      <pc:sldChg chg="addSp delSp modSp add mod">
        <pc:chgData name="Deitra Burks" userId="2c840e69-0bb3-4faf-9e23-4c9ee4bad563" providerId="ADAL" clId="{73820560-E985-4D29-96C8-DE286F0CA102}" dt="2025-08-28T18:47:54.404" v="142" actId="207"/>
        <pc:sldMkLst>
          <pc:docMk/>
          <pc:sldMk cId="3770311632" sldId="358"/>
        </pc:sldMkLst>
        <pc:spChg chg="del mod">
          <ac:chgData name="Deitra Burks" userId="2c840e69-0bb3-4faf-9e23-4c9ee4bad563" providerId="ADAL" clId="{73820560-E985-4D29-96C8-DE286F0CA102}" dt="2025-08-28T18:47:09.498" v="134"/>
          <ac:spMkLst>
            <pc:docMk/>
            <pc:sldMk cId="3770311632" sldId="358"/>
            <ac:spMk id="6" creationId="{2B29ECC1-62E6-A0E1-9A0C-B262D85F1760}"/>
          </ac:spMkLst>
        </pc:spChg>
        <pc:spChg chg="add mod">
          <ac:chgData name="Deitra Burks" userId="2c840e69-0bb3-4faf-9e23-4c9ee4bad563" providerId="ADAL" clId="{73820560-E985-4D29-96C8-DE286F0CA102}" dt="2025-08-28T18:47:16.109" v="136" actId="1076"/>
          <ac:spMkLst>
            <pc:docMk/>
            <pc:sldMk cId="3770311632" sldId="358"/>
            <ac:spMk id="7" creationId="{42304204-A6B5-4919-B1BE-CE24E0D7D369}"/>
          </ac:spMkLst>
        </pc:spChg>
        <pc:spChg chg="mod">
          <ac:chgData name="Deitra Burks" userId="2c840e69-0bb3-4faf-9e23-4c9ee4bad563" providerId="ADAL" clId="{73820560-E985-4D29-96C8-DE286F0CA102}" dt="2025-08-28T18:47:54.404" v="142" actId="207"/>
          <ac:spMkLst>
            <pc:docMk/>
            <pc:sldMk cId="3770311632" sldId="358"/>
            <ac:spMk id="23" creationId="{9D4A5B4F-6106-A9E0-A610-30709AF4058E}"/>
          </ac:spMkLst>
        </pc:spChg>
      </pc:sldChg>
    </pc:docChg>
  </pc:docChgLst>
  <pc:docChgLst>
    <pc:chgData name="Deitra Burks" userId="2c840e69-0bb3-4faf-9e23-4c9ee4bad563" providerId="ADAL" clId="{ED0D3A5B-7735-4F56-8A13-E6E5EFAB5E8E}"/>
    <pc:docChg chg="modSld">
      <pc:chgData name="Deitra Burks" userId="2c840e69-0bb3-4faf-9e23-4c9ee4bad563" providerId="ADAL" clId="{ED0D3A5B-7735-4F56-8A13-E6E5EFAB5E8E}" dt="2025-08-28T19:03:29.316" v="83" actId="1076"/>
      <pc:docMkLst>
        <pc:docMk/>
      </pc:docMkLst>
      <pc:sldChg chg="modSp mod">
        <pc:chgData name="Deitra Burks" userId="2c840e69-0bb3-4faf-9e23-4c9ee4bad563" providerId="ADAL" clId="{ED0D3A5B-7735-4F56-8A13-E6E5EFAB5E8E}" dt="2025-08-28T18:55:07.046" v="4" actId="14100"/>
        <pc:sldMkLst>
          <pc:docMk/>
          <pc:sldMk cId="0" sldId="257"/>
        </pc:sldMkLst>
        <pc:spChg chg="mod">
          <ac:chgData name="Deitra Burks" userId="2c840e69-0bb3-4faf-9e23-4c9ee4bad563" providerId="ADAL" clId="{ED0D3A5B-7735-4F56-8A13-E6E5EFAB5E8E}" dt="2025-08-28T18:55:07.046" v="4" actId="14100"/>
          <ac:spMkLst>
            <pc:docMk/>
            <pc:sldMk cId="0" sldId="257"/>
            <ac:spMk id="34" creationId="{00000000-0000-0000-0000-000000000000}"/>
          </ac:spMkLst>
        </pc:spChg>
      </pc:sldChg>
      <pc:sldChg chg="modSp mod">
        <pc:chgData name="Deitra Burks" userId="2c840e69-0bb3-4faf-9e23-4c9ee4bad563" providerId="ADAL" clId="{ED0D3A5B-7735-4F56-8A13-E6E5EFAB5E8E}" dt="2025-08-28T19:00:16.860" v="53" actId="1076"/>
        <pc:sldMkLst>
          <pc:docMk/>
          <pc:sldMk cId="0" sldId="268"/>
        </pc:sldMkLst>
        <pc:spChg chg="mod">
          <ac:chgData name="Deitra Burks" userId="2c840e69-0bb3-4faf-9e23-4c9ee4bad563" providerId="ADAL" clId="{ED0D3A5B-7735-4F56-8A13-E6E5EFAB5E8E}" dt="2025-08-28T19:00:16.860" v="53" actId="1076"/>
          <ac:spMkLst>
            <pc:docMk/>
            <pc:sldMk cId="0" sldId="268"/>
            <ac:spMk id="13" creationId="{00000000-0000-0000-0000-000000000000}"/>
          </ac:spMkLst>
        </pc:spChg>
        <pc:spChg chg="mod">
          <ac:chgData name="Deitra Burks" userId="2c840e69-0bb3-4faf-9e23-4c9ee4bad563" providerId="ADAL" clId="{ED0D3A5B-7735-4F56-8A13-E6E5EFAB5E8E}" dt="2025-08-28T19:00:13.104" v="52" actId="1076"/>
          <ac:spMkLst>
            <pc:docMk/>
            <pc:sldMk cId="0" sldId="268"/>
            <ac:spMk id="17" creationId="{00000000-0000-0000-0000-000000000000}"/>
          </ac:spMkLst>
        </pc:spChg>
      </pc:sldChg>
      <pc:sldChg chg="modSp mod">
        <pc:chgData name="Deitra Burks" userId="2c840e69-0bb3-4faf-9e23-4c9ee4bad563" providerId="ADAL" clId="{ED0D3A5B-7735-4F56-8A13-E6E5EFAB5E8E}" dt="2025-08-28T19:00:21.713" v="54" actId="1076"/>
        <pc:sldMkLst>
          <pc:docMk/>
          <pc:sldMk cId="0" sldId="275"/>
        </pc:sldMkLst>
        <pc:spChg chg="mod">
          <ac:chgData name="Deitra Burks" userId="2c840e69-0bb3-4faf-9e23-4c9ee4bad563" providerId="ADAL" clId="{ED0D3A5B-7735-4F56-8A13-E6E5EFAB5E8E}" dt="2025-08-28T19:00:02.508" v="50" actId="1076"/>
          <ac:spMkLst>
            <pc:docMk/>
            <pc:sldMk cId="0" sldId="275"/>
            <ac:spMk id="5" creationId="{00000000-0000-0000-0000-000000000000}"/>
          </ac:spMkLst>
        </pc:spChg>
        <pc:spChg chg="mod">
          <ac:chgData name="Deitra Burks" userId="2c840e69-0bb3-4faf-9e23-4c9ee4bad563" providerId="ADAL" clId="{ED0D3A5B-7735-4F56-8A13-E6E5EFAB5E8E}" dt="2025-08-28T19:00:21.713" v="54" actId="1076"/>
          <ac:spMkLst>
            <pc:docMk/>
            <pc:sldMk cId="0" sldId="275"/>
            <ac:spMk id="14" creationId="{00000000-0000-0000-0000-000000000000}"/>
          </ac:spMkLst>
        </pc:spChg>
      </pc:sldChg>
      <pc:sldChg chg="modSp mod">
        <pc:chgData name="Deitra Burks" userId="2c840e69-0bb3-4faf-9e23-4c9ee4bad563" providerId="ADAL" clId="{ED0D3A5B-7735-4F56-8A13-E6E5EFAB5E8E}" dt="2025-08-28T19:02:12.035" v="74" actId="1076"/>
        <pc:sldMkLst>
          <pc:docMk/>
          <pc:sldMk cId="0" sldId="276"/>
        </pc:sldMkLst>
        <pc:spChg chg="mod">
          <ac:chgData name="Deitra Burks" userId="2c840e69-0bb3-4faf-9e23-4c9ee4bad563" providerId="ADAL" clId="{ED0D3A5B-7735-4F56-8A13-E6E5EFAB5E8E}" dt="2025-08-28T18:57:33.919" v="10" actId="1076"/>
          <ac:spMkLst>
            <pc:docMk/>
            <pc:sldMk cId="0" sldId="276"/>
            <ac:spMk id="4" creationId="{00000000-0000-0000-0000-000000000000}"/>
          </ac:spMkLst>
        </pc:spChg>
        <pc:spChg chg="mod">
          <ac:chgData name="Deitra Burks" userId="2c840e69-0bb3-4faf-9e23-4c9ee4bad563" providerId="ADAL" clId="{ED0D3A5B-7735-4F56-8A13-E6E5EFAB5E8E}" dt="2025-08-28T19:02:12.035" v="74" actId="1076"/>
          <ac:spMkLst>
            <pc:docMk/>
            <pc:sldMk cId="0" sldId="276"/>
            <ac:spMk id="17" creationId="{00000000-0000-0000-0000-000000000000}"/>
          </ac:spMkLst>
        </pc:spChg>
      </pc:sldChg>
      <pc:sldChg chg="modSp mod">
        <pc:chgData name="Deitra Burks" userId="2c840e69-0bb3-4faf-9e23-4c9ee4bad563" providerId="ADAL" clId="{ED0D3A5B-7735-4F56-8A13-E6E5EFAB5E8E}" dt="2025-08-28T19:01:39.431" v="68" actId="1076"/>
        <pc:sldMkLst>
          <pc:docMk/>
          <pc:sldMk cId="0" sldId="279"/>
        </pc:sldMkLst>
        <pc:spChg chg="mod">
          <ac:chgData name="Deitra Burks" userId="2c840e69-0bb3-4faf-9e23-4c9ee4bad563" providerId="ADAL" clId="{ED0D3A5B-7735-4F56-8A13-E6E5EFAB5E8E}" dt="2025-08-28T19:01:39.431" v="68" actId="1076"/>
          <ac:spMkLst>
            <pc:docMk/>
            <pc:sldMk cId="0" sldId="279"/>
            <ac:spMk id="1069" creationId="{00000000-0000-0000-0000-000000000000}"/>
          </ac:spMkLst>
        </pc:spChg>
      </pc:sldChg>
      <pc:sldChg chg="modSp mod">
        <pc:chgData name="Deitra Burks" userId="2c840e69-0bb3-4faf-9e23-4c9ee4bad563" providerId="ADAL" clId="{ED0D3A5B-7735-4F56-8A13-E6E5EFAB5E8E}" dt="2025-08-28T19:01:45.816" v="69" actId="1076"/>
        <pc:sldMkLst>
          <pc:docMk/>
          <pc:sldMk cId="0" sldId="280"/>
        </pc:sldMkLst>
        <pc:spChg chg="mod">
          <ac:chgData name="Deitra Burks" userId="2c840e69-0bb3-4faf-9e23-4c9ee4bad563" providerId="ADAL" clId="{ED0D3A5B-7735-4F56-8A13-E6E5EFAB5E8E}" dt="2025-08-28T19:01:45.816" v="69" actId="1076"/>
          <ac:spMkLst>
            <pc:docMk/>
            <pc:sldMk cId="0" sldId="280"/>
            <ac:spMk id="1097" creationId="{00000000-0000-0000-0000-000000000000}"/>
          </ac:spMkLst>
        </pc:spChg>
      </pc:sldChg>
      <pc:sldChg chg="modSp mod">
        <pc:chgData name="Deitra Burks" userId="2c840e69-0bb3-4faf-9e23-4c9ee4bad563" providerId="ADAL" clId="{ED0D3A5B-7735-4F56-8A13-E6E5EFAB5E8E}" dt="2025-08-28T19:01:51.121" v="70" actId="1076"/>
        <pc:sldMkLst>
          <pc:docMk/>
          <pc:sldMk cId="0" sldId="281"/>
        </pc:sldMkLst>
        <pc:spChg chg="mod">
          <ac:chgData name="Deitra Burks" userId="2c840e69-0bb3-4faf-9e23-4c9ee4bad563" providerId="ADAL" clId="{ED0D3A5B-7735-4F56-8A13-E6E5EFAB5E8E}" dt="2025-08-28T19:01:51.121" v="70" actId="1076"/>
          <ac:spMkLst>
            <pc:docMk/>
            <pc:sldMk cId="0" sldId="281"/>
            <ac:spMk id="1123" creationId="{00000000-0000-0000-0000-000000000000}"/>
          </ac:spMkLst>
        </pc:spChg>
      </pc:sldChg>
      <pc:sldChg chg="modSp mod">
        <pc:chgData name="Deitra Burks" userId="2c840e69-0bb3-4faf-9e23-4c9ee4bad563" providerId="ADAL" clId="{ED0D3A5B-7735-4F56-8A13-E6E5EFAB5E8E}" dt="2025-08-28T19:01:57.707" v="71" actId="1076"/>
        <pc:sldMkLst>
          <pc:docMk/>
          <pc:sldMk cId="0" sldId="282"/>
        </pc:sldMkLst>
        <pc:spChg chg="mod">
          <ac:chgData name="Deitra Burks" userId="2c840e69-0bb3-4faf-9e23-4c9ee4bad563" providerId="ADAL" clId="{ED0D3A5B-7735-4F56-8A13-E6E5EFAB5E8E}" dt="2025-08-28T19:01:57.707" v="71" actId="1076"/>
          <ac:spMkLst>
            <pc:docMk/>
            <pc:sldMk cId="0" sldId="282"/>
            <ac:spMk id="1150" creationId="{00000000-0000-0000-0000-000000000000}"/>
          </ac:spMkLst>
        </pc:spChg>
      </pc:sldChg>
      <pc:sldChg chg="modSp mod">
        <pc:chgData name="Deitra Burks" userId="2c840e69-0bb3-4faf-9e23-4c9ee4bad563" providerId="ADAL" clId="{ED0D3A5B-7735-4F56-8A13-E6E5EFAB5E8E}" dt="2025-08-28T19:02:17.243" v="75" actId="1076"/>
        <pc:sldMkLst>
          <pc:docMk/>
          <pc:sldMk cId="1630099568" sldId="312"/>
        </pc:sldMkLst>
        <pc:spChg chg="mod">
          <ac:chgData name="Deitra Burks" userId="2c840e69-0bb3-4faf-9e23-4c9ee4bad563" providerId="ADAL" clId="{ED0D3A5B-7735-4F56-8A13-E6E5EFAB5E8E}" dt="2025-08-28T18:57:41.505" v="16" actId="403"/>
          <ac:spMkLst>
            <pc:docMk/>
            <pc:sldMk cId="1630099568" sldId="312"/>
            <ac:spMk id="4" creationId="{00000000-0000-0000-0000-000000000000}"/>
          </ac:spMkLst>
        </pc:spChg>
        <pc:spChg chg="mod">
          <ac:chgData name="Deitra Burks" userId="2c840e69-0bb3-4faf-9e23-4c9ee4bad563" providerId="ADAL" clId="{ED0D3A5B-7735-4F56-8A13-E6E5EFAB5E8E}" dt="2025-08-28T19:02:17.243" v="75" actId="1076"/>
          <ac:spMkLst>
            <pc:docMk/>
            <pc:sldMk cId="1630099568" sldId="312"/>
            <ac:spMk id="17" creationId="{00000000-0000-0000-0000-000000000000}"/>
          </ac:spMkLst>
        </pc:spChg>
      </pc:sldChg>
      <pc:sldChg chg="modSp mod">
        <pc:chgData name="Deitra Burks" userId="2c840e69-0bb3-4faf-9e23-4c9ee4bad563" providerId="ADAL" clId="{ED0D3A5B-7735-4F56-8A13-E6E5EFAB5E8E}" dt="2025-08-28T19:00:38.060" v="57" actId="1076"/>
        <pc:sldMkLst>
          <pc:docMk/>
          <pc:sldMk cId="4229250808" sldId="313"/>
        </pc:sldMkLst>
        <pc:spChg chg="mod">
          <ac:chgData name="Deitra Burks" userId="2c840e69-0bb3-4faf-9e23-4c9ee4bad563" providerId="ADAL" clId="{ED0D3A5B-7735-4F56-8A13-E6E5EFAB5E8E}" dt="2025-08-28T18:59:48.871" v="43" actId="404"/>
          <ac:spMkLst>
            <pc:docMk/>
            <pc:sldMk cId="4229250808" sldId="313"/>
            <ac:spMk id="4" creationId="{00000000-0000-0000-0000-000000000000}"/>
          </ac:spMkLst>
        </pc:spChg>
        <pc:spChg chg="mod">
          <ac:chgData name="Deitra Burks" userId="2c840e69-0bb3-4faf-9e23-4c9ee4bad563" providerId="ADAL" clId="{ED0D3A5B-7735-4F56-8A13-E6E5EFAB5E8E}" dt="2025-08-28T19:00:38.060" v="57" actId="1076"/>
          <ac:spMkLst>
            <pc:docMk/>
            <pc:sldMk cId="4229250808" sldId="313"/>
            <ac:spMk id="17" creationId="{00000000-0000-0000-0000-000000000000}"/>
          </ac:spMkLst>
        </pc:spChg>
      </pc:sldChg>
      <pc:sldChg chg="modSp mod">
        <pc:chgData name="Deitra Burks" userId="2c840e69-0bb3-4faf-9e23-4c9ee4bad563" providerId="ADAL" clId="{ED0D3A5B-7735-4F56-8A13-E6E5EFAB5E8E}" dt="2025-08-28T19:01:08.799" v="63" actId="1076"/>
        <pc:sldMkLst>
          <pc:docMk/>
          <pc:sldMk cId="2580429873" sldId="315"/>
        </pc:sldMkLst>
        <pc:spChg chg="mod">
          <ac:chgData name="Deitra Burks" userId="2c840e69-0bb3-4faf-9e23-4c9ee4bad563" providerId="ADAL" clId="{ED0D3A5B-7735-4F56-8A13-E6E5EFAB5E8E}" dt="2025-08-28T18:59:24.258" v="32" actId="404"/>
          <ac:spMkLst>
            <pc:docMk/>
            <pc:sldMk cId="2580429873" sldId="315"/>
            <ac:spMk id="4" creationId="{00000000-0000-0000-0000-000000000000}"/>
          </ac:spMkLst>
        </pc:spChg>
        <pc:spChg chg="mod">
          <ac:chgData name="Deitra Burks" userId="2c840e69-0bb3-4faf-9e23-4c9ee4bad563" providerId="ADAL" clId="{ED0D3A5B-7735-4F56-8A13-E6E5EFAB5E8E}" dt="2025-08-28T19:01:08.799" v="63" actId="1076"/>
          <ac:spMkLst>
            <pc:docMk/>
            <pc:sldMk cId="2580429873" sldId="315"/>
            <ac:spMk id="17" creationId="{00000000-0000-0000-0000-000000000000}"/>
          </ac:spMkLst>
        </pc:spChg>
      </pc:sldChg>
      <pc:sldChg chg="modSp mod">
        <pc:chgData name="Deitra Burks" userId="2c840e69-0bb3-4faf-9e23-4c9ee4bad563" providerId="ADAL" clId="{ED0D3A5B-7735-4F56-8A13-E6E5EFAB5E8E}" dt="2025-08-28T19:00:43.560" v="58" actId="1076"/>
        <pc:sldMkLst>
          <pc:docMk/>
          <pc:sldMk cId="615158706" sldId="316"/>
        </pc:sldMkLst>
        <pc:spChg chg="mod">
          <ac:chgData name="Deitra Burks" userId="2c840e69-0bb3-4faf-9e23-4c9ee4bad563" providerId="ADAL" clId="{ED0D3A5B-7735-4F56-8A13-E6E5EFAB5E8E}" dt="2025-08-28T18:59:43.744" v="41" actId="404"/>
          <ac:spMkLst>
            <pc:docMk/>
            <pc:sldMk cId="615158706" sldId="316"/>
            <ac:spMk id="4" creationId="{00000000-0000-0000-0000-000000000000}"/>
          </ac:spMkLst>
        </pc:spChg>
        <pc:spChg chg="mod">
          <ac:chgData name="Deitra Burks" userId="2c840e69-0bb3-4faf-9e23-4c9ee4bad563" providerId="ADAL" clId="{ED0D3A5B-7735-4F56-8A13-E6E5EFAB5E8E}" dt="2025-08-28T19:00:43.560" v="58" actId="1076"/>
          <ac:spMkLst>
            <pc:docMk/>
            <pc:sldMk cId="615158706" sldId="316"/>
            <ac:spMk id="17" creationId="{00000000-0000-0000-0000-000000000000}"/>
          </ac:spMkLst>
        </pc:spChg>
      </pc:sldChg>
      <pc:sldChg chg="modSp mod">
        <pc:chgData name="Deitra Burks" userId="2c840e69-0bb3-4faf-9e23-4c9ee4bad563" providerId="ADAL" clId="{ED0D3A5B-7735-4F56-8A13-E6E5EFAB5E8E}" dt="2025-08-28T19:00:49.404" v="59" actId="1076"/>
        <pc:sldMkLst>
          <pc:docMk/>
          <pc:sldMk cId="1542173451" sldId="317"/>
        </pc:sldMkLst>
        <pc:spChg chg="mod">
          <ac:chgData name="Deitra Burks" userId="2c840e69-0bb3-4faf-9e23-4c9ee4bad563" providerId="ADAL" clId="{ED0D3A5B-7735-4F56-8A13-E6E5EFAB5E8E}" dt="2025-08-28T18:59:39.820" v="39" actId="403"/>
          <ac:spMkLst>
            <pc:docMk/>
            <pc:sldMk cId="1542173451" sldId="317"/>
            <ac:spMk id="4" creationId="{00000000-0000-0000-0000-000000000000}"/>
          </ac:spMkLst>
        </pc:spChg>
        <pc:spChg chg="mod">
          <ac:chgData name="Deitra Burks" userId="2c840e69-0bb3-4faf-9e23-4c9ee4bad563" providerId="ADAL" clId="{ED0D3A5B-7735-4F56-8A13-E6E5EFAB5E8E}" dt="2025-08-28T19:00:49.404" v="59" actId="1076"/>
          <ac:spMkLst>
            <pc:docMk/>
            <pc:sldMk cId="1542173451" sldId="317"/>
            <ac:spMk id="17" creationId="{00000000-0000-0000-0000-000000000000}"/>
          </ac:spMkLst>
        </pc:spChg>
      </pc:sldChg>
      <pc:sldChg chg="modSp mod">
        <pc:chgData name="Deitra Burks" userId="2c840e69-0bb3-4faf-9e23-4c9ee4bad563" providerId="ADAL" clId="{ED0D3A5B-7735-4F56-8A13-E6E5EFAB5E8E}" dt="2025-08-28T19:00:59.936" v="61" actId="1076"/>
        <pc:sldMkLst>
          <pc:docMk/>
          <pc:sldMk cId="3577860460" sldId="318"/>
        </pc:sldMkLst>
        <pc:spChg chg="mod">
          <ac:chgData name="Deitra Burks" userId="2c840e69-0bb3-4faf-9e23-4c9ee4bad563" providerId="ADAL" clId="{ED0D3A5B-7735-4F56-8A13-E6E5EFAB5E8E}" dt="2025-08-28T18:59:34.620" v="36" actId="404"/>
          <ac:spMkLst>
            <pc:docMk/>
            <pc:sldMk cId="3577860460" sldId="318"/>
            <ac:spMk id="4" creationId="{00000000-0000-0000-0000-000000000000}"/>
          </ac:spMkLst>
        </pc:spChg>
        <pc:spChg chg="mod">
          <ac:chgData name="Deitra Burks" userId="2c840e69-0bb3-4faf-9e23-4c9ee4bad563" providerId="ADAL" clId="{ED0D3A5B-7735-4F56-8A13-E6E5EFAB5E8E}" dt="2025-08-28T19:00:59.936" v="61" actId="1076"/>
          <ac:spMkLst>
            <pc:docMk/>
            <pc:sldMk cId="3577860460" sldId="318"/>
            <ac:spMk id="17" creationId="{00000000-0000-0000-0000-000000000000}"/>
          </ac:spMkLst>
        </pc:spChg>
        <pc:grpChg chg="mod">
          <ac:chgData name="Deitra Burks" userId="2c840e69-0bb3-4faf-9e23-4c9ee4bad563" providerId="ADAL" clId="{ED0D3A5B-7735-4F56-8A13-E6E5EFAB5E8E}" dt="2025-08-28T19:00:56.575" v="60" actId="1076"/>
          <ac:grpSpMkLst>
            <pc:docMk/>
            <pc:sldMk cId="3577860460" sldId="318"/>
            <ac:grpSpMk id="6" creationId="{00000000-0000-0000-0000-000000000000}"/>
          </ac:grpSpMkLst>
        </pc:grpChg>
      </pc:sldChg>
      <pc:sldChg chg="modSp mod">
        <pc:chgData name="Deitra Burks" userId="2c840e69-0bb3-4faf-9e23-4c9ee4bad563" providerId="ADAL" clId="{ED0D3A5B-7735-4F56-8A13-E6E5EFAB5E8E}" dt="2025-08-28T19:02:34.780" v="77" actId="1076"/>
        <pc:sldMkLst>
          <pc:docMk/>
          <pc:sldMk cId="3790154369" sldId="319"/>
        </pc:sldMkLst>
        <pc:spChg chg="mod">
          <ac:chgData name="Deitra Burks" userId="2c840e69-0bb3-4faf-9e23-4c9ee4bad563" providerId="ADAL" clId="{ED0D3A5B-7735-4F56-8A13-E6E5EFAB5E8E}" dt="2025-08-28T18:57:52.507" v="22" actId="404"/>
          <ac:spMkLst>
            <pc:docMk/>
            <pc:sldMk cId="3790154369" sldId="319"/>
            <ac:spMk id="4" creationId="{00000000-0000-0000-0000-000000000000}"/>
          </ac:spMkLst>
        </pc:spChg>
        <pc:spChg chg="mod">
          <ac:chgData name="Deitra Burks" userId="2c840e69-0bb3-4faf-9e23-4c9ee4bad563" providerId="ADAL" clId="{ED0D3A5B-7735-4F56-8A13-E6E5EFAB5E8E}" dt="2025-08-28T19:02:34.780" v="77" actId="1076"/>
          <ac:spMkLst>
            <pc:docMk/>
            <pc:sldMk cId="3790154369" sldId="319"/>
            <ac:spMk id="17" creationId="{00000000-0000-0000-0000-000000000000}"/>
          </ac:spMkLst>
        </pc:spChg>
      </pc:sldChg>
      <pc:sldChg chg="modSp mod">
        <pc:chgData name="Deitra Burks" userId="2c840e69-0bb3-4faf-9e23-4c9ee4bad563" providerId="ADAL" clId="{ED0D3A5B-7735-4F56-8A13-E6E5EFAB5E8E}" dt="2025-08-28T19:03:29.316" v="83" actId="1076"/>
        <pc:sldMkLst>
          <pc:docMk/>
          <pc:sldMk cId="2815898739" sldId="338"/>
        </pc:sldMkLst>
        <pc:spChg chg="mod">
          <ac:chgData name="Deitra Burks" userId="2c840e69-0bb3-4faf-9e23-4c9ee4bad563" providerId="ADAL" clId="{ED0D3A5B-7735-4F56-8A13-E6E5EFAB5E8E}" dt="2025-08-28T19:03:29.316" v="83" actId="1076"/>
          <ac:spMkLst>
            <pc:docMk/>
            <pc:sldMk cId="2815898739" sldId="338"/>
            <ac:spMk id="13" creationId="{00000000-0000-0000-0000-000000000000}"/>
          </ac:spMkLst>
        </pc:spChg>
      </pc:sldChg>
      <pc:sldChg chg="modSp mod">
        <pc:chgData name="Deitra Burks" userId="2c840e69-0bb3-4faf-9e23-4c9ee4bad563" providerId="ADAL" clId="{ED0D3A5B-7735-4F56-8A13-E6E5EFAB5E8E}" dt="2025-08-28T19:00:06.830" v="51" actId="1076"/>
        <pc:sldMkLst>
          <pc:docMk/>
          <pc:sldMk cId="1551133990" sldId="339"/>
        </pc:sldMkLst>
        <pc:spChg chg="mod">
          <ac:chgData name="Deitra Burks" userId="2c840e69-0bb3-4faf-9e23-4c9ee4bad563" providerId="ADAL" clId="{ED0D3A5B-7735-4F56-8A13-E6E5EFAB5E8E}" dt="2025-08-28T19:00:06.830" v="51" actId="1076"/>
          <ac:spMkLst>
            <pc:docMk/>
            <pc:sldMk cId="1551133990" sldId="339"/>
            <ac:spMk id="13" creationId="{00000000-0000-0000-0000-000000000000}"/>
          </ac:spMkLst>
        </pc:spChg>
      </pc:sldChg>
      <pc:sldChg chg="modSp mod">
        <pc:chgData name="Deitra Burks" userId="2c840e69-0bb3-4faf-9e23-4c9ee4bad563" providerId="ADAL" clId="{ED0D3A5B-7735-4F56-8A13-E6E5EFAB5E8E}" dt="2025-08-28T19:02:23.436" v="76" actId="1076"/>
        <pc:sldMkLst>
          <pc:docMk/>
          <pc:sldMk cId="2623581671" sldId="343"/>
        </pc:sldMkLst>
        <pc:spChg chg="mod">
          <ac:chgData name="Deitra Burks" userId="2c840e69-0bb3-4faf-9e23-4c9ee4bad563" providerId="ADAL" clId="{ED0D3A5B-7735-4F56-8A13-E6E5EFAB5E8E}" dt="2025-08-28T18:57:47.275" v="20" actId="404"/>
          <ac:spMkLst>
            <pc:docMk/>
            <pc:sldMk cId="2623581671" sldId="343"/>
            <ac:spMk id="4" creationId="{00000000-0000-0000-0000-000000000000}"/>
          </ac:spMkLst>
        </pc:spChg>
        <pc:spChg chg="mod">
          <ac:chgData name="Deitra Burks" userId="2c840e69-0bb3-4faf-9e23-4c9ee4bad563" providerId="ADAL" clId="{ED0D3A5B-7735-4F56-8A13-E6E5EFAB5E8E}" dt="2025-08-28T19:02:23.436" v="76" actId="1076"/>
          <ac:spMkLst>
            <pc:docMk/>
            <pc:sldMk cId="2623581671" sldId="343"/>
            <ac:spMk id="17" creationId="{00000000-0000-0000-0000-000000000000}"/>
          </ac:spMkLst>
        </pc:spChg>
      </pc:sldChg>
      <pc:sldChg chg="modSp mod">
        <pc:chgData name="Deitra Burks" userId="2c840e69-0bb3-4faf-9e23-4c9ee4bad563" providerId="ADAL" clId="{ED0D3A5B-7735-4F56-8A13-E6E5EFAB5E8E}" dt="2025-08-28T19:00:32.528" v="56" actId="1076"/>
        <pc:sldMkLst>
          <pc:docMk/>
          <pc:sldMk cId="2575597935" sldId="344"/>
        </pc:sldMkLst>
        <pc:spChg chg="mod">
          <ac:chgData name="Deitra Burks" userId="2c840e69-0bb3-4faf-9e23-4c9ee4bad563" providerId="ADAL" clId="{ED0D3A5B-7735-4F56-8A13-E6E5EFAB5E8E}" dt="2025-08-28T18:59:53.058" v="45" actId="404"/>
          <ac:spMkLst>
            <pc:docMk/>
            <pc:sldMk cId="2575597935" sldId="344"/>
            <ac:spMk id="4" creationId="{00000000-0000-0000-0000-000000000000}"/>
          </ac:spMkLst>
        </pc:spChg>
        <pc:spChg chg="mod">
          <ac:chgData name="Deitra Burks" userId="2c840e69-0bb3-4faf-9e23-4c9ee4bad563" providerId="ADAL" clId="{ED0D3A5B-7735-4F56-8A13-E6E5EFAB5E8E}" dt="2025-08-28T19:00:32.528" v="56" actId="1076"/>
          <ac:spMkLst>
            <pc:docMk/>
            <pc:sldMk cId="2575597935" sldId="344"/>
            <ac:spMk id="17" creationId="{00000000-0000-0000-0000-000000000000}"/>
          </ac:spMkLst>
        </pc:spChg>
      </pc:sldChg>
      <pc:sldChg chg="modSp mod">
        <pc:chgData name="Deitra Burks" userId="2c840e69-0bb3-4faf-9e23-4c9ee4bad563" providerId="ADAL" clId="{ED0D3A5B-7735-4F56-8A13-E6E5EFAB5E8E}" dt="2025-08-28T19:01:17.767" v="64" actId="1076"/>
        <pc:sldMkLst>
          <pc:docMk/>
          <pc:sldMk cId="2458966723" sldId="345"/>
        </pc:sldMkLst>
        <pc:spChg chg="mod">
          <ac:chgData name="Deitra Burks" userId="2c840e69-0bb3-4faf-9e23-4c9ee4bad563" providerId="ADAL" clId="{ED0D3A5B-7735-4F56-8A13-E6E5EFAB5E8E}" dt="2025-08-28T19:01:17.767" v="64" actId="1076"/>
          <ac:spMkLst>
            <pc:docMk/>
            <pc:sldMk cId="2458966723" sldId="345"/>
            <ac:spMk id="17" creationId="{00000000-0000-0000-0000-000000000000}"/>
          </ac:spMkLst>
        </pc:spChg>
      </pc:sldChg>
      <pc:sldChg chg="modSp mod">
        <pc:chgData name="Deitra Burks" userId="2c840e69-0bb3-4faf-9e23-4c9ee4bad563" providerId="ADAL" clId="{ED0D3A5B-7735-4F56-8A13-E6E5EFAB5E8E}" dt="2025-08-28T19:02:42.047" v="78" actId="1076"/>
        <pc:sldMkLst>
          <pc:docMk/>
          <pc:sldMk cId="3638887864" sldId="346"/>
        </pc:sldMkLst>
        <pc:spChg chg="mod">
          <ac:chgData name="Deitra Burks" userId="2c840e69-0bb3-4faf-9e23-4c9ee4bad563" providerId="ADAL" clId="{ED0D3A5B-7735-4F56-8A13-E6E5EFAB5E8E}" dt="2025-08-28T18:58:03.023" v="24" actId="404"/>
          <ac:spMkLst>
            <pc:docMk/>
            <pc:sldMk cId="3638887864" sldId="346"/>
            <ac:spMk id="4" creationId="{00000000-0000-0000-0000-000000000000}"/>
          </ac:spMkLst>
        </pc:spChg>
        <pc:spChg chg="mod">
          <ac:chgData name="Deitra Burks" userId="2c840e69-0bb3-4faf-9e23-4c9ee4bad563" providerId="ADAL" clId="{ED0D3A5B-7735-4F56-8A13-E6E5EFAB5E8E}" dt="2025-08-28T19:02:42.047" v="78" actId="1076"/>
          <ac:spMkLst>
            <pc:docMk/>
            <pc:sldMk cId="3638887864" sldId="346"/>
            <ac:spMk id="17" creationId="{00000000-0000-0000-0000-000000000000}"/>
          </ac:spMkLst>
        </pc:spChg>
      </pc:sldChg>
      <pc:sldChg chg="modSp mod">
        <pc:chgData name="Deitra Burks" userId="2c840e69-0bb3-4faf-9e23-4c9ee4bad563" providerId="ADAL" clId="{ED0D3A5B-7735-4F56-8A13-E6E5EFAB5E8E}" dt="2025-08-28T19:02:53.783" v="80" actId="1076"/>
        <pc:sldMkLst>
          <pc:docMk/>
          <pc:sldMk cId="4128534512" sldId="347"/>
        </pc:sldMkLst>
        <pc:spChg chg="mod">
          <ac:chgData name="Deitra Burks" userId="2c840e69-0bb3-4faf-9e23-4c9ee4bad563" providerId="ADAL" clId="{ED0D3A5B-7735-4F56-8A13-E6E5EFAB5E8E}" dt="2025-08-28T18:57:57.523" v="23" actId="404"/>
          <ac:spMkLst>
            <pc:docMk/>
            <pc:sldMk cId="4128534512" sldId="347"/>
            <ac:spMk id="4" creationId="{00000000-0000-0000-0000-000000000000}"/>
          </ac:spMkLst>
        </pc:spChg>
        <pc:spChg chg="mod">
          <ac:chgData name="Deitra Burks" userId="2c840e69-0bb3-4faf-9e23-4c9ee4bad563" providerId="ADAL" clId="{ED0D3A5B-7735-4F56-8A13-E6E5EFAB5E8E}" dt="2025-08-28T19:02:53.783" v="80" actId="1076"/>
          <ac:spMkLst>
            <pc:docMk/>
            <pc:sldMk cId="4128534512" sldId="347"/>
            <ac:spMk id="17" creationId="{00000000-0000-0000-0000-000000000000}"/>
          </ac:spMkLst>
        </pc:spChg>
      </pc:sldChg>
      <pc:sldChg chg="modSp mod">
        <pc:chgData name="Deitra Burks" userId="2c840e69-0bb3-4faf-9e23-4c9ee4bad563" providerId="ADAL" clId="{ED0D3A5B-7735-4F56-8A13-E6E5EFAB5E8E}" dt="2025-08-28T19:02:47.076" v="79" actId="1076"/>
        <pc:sldMkLst>
          <pc:docMk/>
          <pc:sldMk cId="2853823167" sldId="348"/>
        </pc:sldMkLst>
        <pc:spChg chg="mod">
          <ac:chgData name="Deitra Burks" userId="2c840e69-0bb3-4faf-9e23-4c9ee4bad563" providerId="ADAL" clId="{ED0D3A5B-7735-4F56-8A13-E6E5EFAB5E8E}" dt="2025-08-28T19:02:47.076" v="79" actId="1076"/>
          <ac:spMkLst>
            <pc:docMk/>
            <pc:sldMk cId="2853823167" sldId="348"/>
            <ac:spMk id="17" creationId="{00000000-0000-0000-0000-000000000000}"/>
          </ac:spMkLst>
        </pc:spChg>
      </pc:sldChg>
      <pc:sldChg chg="modSp mod">
        <pc:chgData name="Deitra Burks" userId="2c840e69-0bb3-4faf-9e23-4c9ee4bad563" providerId="ADAL" clId="{ED0D3A5B-7735-4F56-8A13-E6E5EFAB5E8E}" dt="2025-08-28T19:01:23.052" v="65" actId="1076"/>
        <pc:sldMkLst>
          <pc:docMk/>
          <pc:sldMk cId="321415382" sldId="349"/>
        </pc:sldMkLst>
        <pc:spChg chg="mod">
          <ac:chgData name="Deitra Burks" userId="2c840e69-0bb3-4faf-9e23-4c9ee4bad563" providerId="ADAL" clId="{ED0D3A5B-7735-4F56-8A13-E6E5EFAB5E8E}" dt="2025-08-28T18:58:15.540" v="26" actId="404"/>
          <ac:spMkLst>
            <pc:docMk/>
            <pc:sldMk cId="321415382" sldId="349"/>
            <ac:spMk id="4" creationId="{00000000-0000-0000-0000-000000000000}"/>
          </ac:spMkLst>
        </pc:spChg>
        <pc:spChg chg="mod">
          <ac:chgData name="Deitra Burks" userId="2c840e69-0bb3-4faf-9e23-4c9ee4bad563" providerId="ADAL" clId="{ED0D3A5B-7735-4F56-8A13-E6E5EFAB5E8E}" dt="2025-08-28T19:01:23.052" v="65" actId="1076"/>
          <ac:spMkLst>
            <pc:docMk/>
            <pc:sldMk cId="321415382" sldId="349"/>
            <ac:spMk id="17" creationId="{00000000-0000-0000-0000-000000000000}"/>
          </ac:spMkLst>
        </pc:spChg>
      </pc:sldChg>
      <pc:sldChg chg="modSp mod">
        <pc:chgData name="Deitra Burks" userId="2c840e69-0bb3-4faf-9e23-4c9ee4bad563" providerId="ADAL" clId="{ED0D3A5B-7735-4F56-8A13-E6E5EFAB5E8E}" dt="2025-08-28T19:02:58.720" v="81" actId="1076"/>
        <pc:sldMkLst>
          <pc:docMk/>
          <pc:sldMk cId="2446523372" sldId="350"/>
        </pc:sldMkLst>
        <pc:spChg chg="mod">
          <ac:chgData name="Deitra Burks" userId="2c840e69-0bb3-4faf-9e23-4c9ee4bad563" providerId="ADAL" clId="{ED0D3A5B-7735-4F56-8A13-E6E5EFAB5E8E}" dt="2025-08-28T19:02:58.720" v="81" actId="1076"/>
          <ac:spMkLst>
            <pc:docMk/>
            <pc:sldMk cId="2446523372" sldId="350"/>
            <ac:spMk id="17" creationId="{00000000-0000-0000-0000-000000000000}"/>
          </ac:spMkLst>
        </pc:spChg>
      </pc:sldChg>
      <pc:sldChg chg="modSp mod">
        <pc:chgData name="Deitra Burks" userId="2c840e69-0bb3-4faf-9e23-4c9ee4bad563" providerId="ADAL" clId="{ED0D3A5B-7735-4F56-8A13-E6E5EFAB5E8E}" dt="2025-08-28T19:01:04.912" v="62" actId="1076"/>
        <pc:sldMkLst>
          <pc:docMk/>
          <pc:sldMk cId="2732701184" sldId="355"/>
        </pc:sldMkLst>
        <pc:spChg chg="mod">
          <ac:chgData name="Deitra Burks" userId="2c840e69-0bb3-4faf-9e23-4c9ee4bad563" providerId="ADAL" clId="{ED0D3A5B-7735-4F56-8A13-E6E5EFAB5E8E}" dt="2025-08-28T18:59:28.298" v="34" actId="404"/>
          <ac:spMkLst>
            <pc:docMk/>
            <pc:sldMk cId="2732701184" sldId="355"/>
            <ac:spMk id="4" creationId="{00000000-0000-0000-0000-000000000000}"/>
          </ac:spMkLst>
        </pc:spChg>
        <pc:spChg chg="mod">
          <ac:chgData name="Deitra Burks" userId="2c840e69-0bb3-4faf-9e23-4c9ee4bad563" providerId="ADAL" clId="{ED0D3A5B-7735-4F56-8A13-E6E5EFAB5E8E}" dt="2025-08-28T19:01:04.912" v="62" actId="1076"/>
          <ac:spMkLst>
            <pc:docMk/>
            <pc:sldMk cId="2732701184" sldId="355"/>
            <ac:spMk id="17" creationId="{00000000-0000-0000-0000-000000000000}"/>
          </ac:spMkLst>
        </pc:spChg>
      </pc:sldChg>
      <pc:sldChg chg="modSp mod">
        <pc:chgData name="Deitra Burks" userId="2c840e69-0bb3-4faf-9e23-4c9ee4bad563" providerId="ADAL" clId="{ED0D3A5B-7735-4F56-8A13-E6E5EFAB5E8E}" dt="2025-08-28T19:02:07.216" v="73" actId="1076"/>
        <pc:sldMkLst>
          <pc:docMk/>
          <pc:sldMk cId="961526187" sldId="356"/>
        </pc:sldMkLst>
        <pc:spChg chg="mod">
          <ac:chgData name="Deitra Burks" userId="2c840e69-0bb3-4faf-9e23-4c9ee4bad563" providerId="ADAL" clId="{ED0D3A5B-7735-4F56-8A13-E6E5EFAB5E8E}" dt="2025-08-28T19:02:07.216" v="73" actId="1076"/>
          <ac:spMkLst>
            <pc:docMk/>
            <pc:sldMk cId="961526187" sldId="356"/>
            <ac:spMk id="17" creationId="{00000000-0000-0000-0000-000000000000}"/>
          </ac:spMkLst>
        </pc:spChg>
      </pc:sldChg>
      <pc:sldChg chg="modSp mod">
        <pc:chgData name="Deitra Burks" userId="2c840e69-0bb3-4faf-9e23-4c9ee4bad563" providerId="ADAL" clId="{ED0D3A5B-7735-4F56-8A13-E6E5EFAB5E8E}" dt="2025-08-28T19:03:15.247" v="82" actId="1076"/>
        <pc:sldMkLst>
          <pc:docMk/>
          <pc:sldMk cId="2671145237" sldId="357"/>
        </pc:sldMkLst>
        <pc:spChg chg="mod">
          <ac:chgData name="Deitra Burks" userId="2c840e69-0bb3-4faf-9e23-4c9ee4bad563" providerId="ADAL" clId="{ED0D3A5B-7735-4F56-8A13-E6E5EFAB5E8E}" dt="2025-08-28T19:03:15.247" v="82" actId="1076"/>
          <ac:spMkLst>
            <pc:docMk/>
            <pc:sldMk cId="2671145237" sldId="357"/>
            <ac:spMk id="17" creationId="{00000000-0000-0000-0000-000000000000}"/>
          </ac:spMkLst>
        </pc:spChg>
      </pc:sldChg>
      <pc:sldChg chg="modSp mod">
        <pc:chgData name="Deitra Burks" userId="2c840e69-0bb3-4faf-9e23-4c9ee4bad563" providerId="ADAL" clId="{ED0D3A5B-7735-4F56-8A13-E6E5EFAB5E8E}" dt="2025-08-28T19:02:02.704" v="72" actId="1076"/>
        <pc:sldMkLst>
          <pc:docMk/>
          <pc:sldMk cId="3770311632" sldId="358"/>
        </pc:sldMkLst>
        <pc:spChg chg="mod">
          <ac:chgData name="Deitra Burks" userId="2c840e69-0bb3-4faf-9e23-4c9ee4bad563" providerId="ADAL" clId="{ED0D3A5B-7735-4F56-8A13-E6E5EFAB5E8E}" dt="2025-08-28T18:57:23.227" v="5" actId="404"/>
          <ac:spMkLst>
            <pc:docMk/>
            <pc:sldMk cId="3770311632" sldId="358"/>
            <ac:spMk id="7" creationId="{42304204-A6B5-4919-B1BE-CE24E0D7D369}"/>
          </ac:spMkLst>
        </pc:spChg>
        <pc:spChg chg="mod">
          <ac:chgData name="Deitra Burks" userId="2c840e69-0bb3-4faf-9e23-4c9ee4bad563" providerId="ADAL" clId="{ED0D3A5B-7735-4F56-8A13-E6E5EFAB5E8E}" dt="2025-08-28T19:02:02.704" v="72" actId="1076"/>
          <ac:spMkLst>
            <pc:docMk/>
            <pc:sldMk cId="3770311632" sldId="358"/>
            <ac:spMk id="17" creationId="{FF2DBBC1-59C2-29F3-1DF6-42B23715DF8D}"/>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1727"/>
          </a:xfrm>
          <a:prstGeom prst="rect">
            <a:avLst/>
          </a:prstGeom>
        </p:spPr>
        <p:txBody>
          <a:bodyPr vert="horz" lIns="96653" tIns="48327" rIns="96653" bIns="48327" rtlCol="0"/>
          <a:lstStyle>
            <a:lvl1pPr algn="l">
              <a:defRPr sz="1200"/>
            </a:lvl1pPr>
          </a:lstStyle>
          <a:p>
            <a:endParaRPr lang="en-US"/>
          </a:p>
        </p:txBody>
      </p:sp>
      <p:sp>
        <p:nvSpPr>
          <p:cNvPr id="3" name="Date Placeholder 2"/>
          <p:cNvSpPr>
            <a:spLocks noGrp="1"/>
          </p:cNvSpPr>
          <p:nvPr>
            <p:ph type="dt" idx="1"/>
          </p:nvPr>
        </p:nvSpPr>
        <p:spPr>
          <a:xfrm>
            <a:off x="4143587" y="0"/>
            <a:ext cx="3169920" cy="481727"/>
          </a:xfrm>
          <a:prstGeom prst="rect">
            <a:avLst/>
          </a:prstGeom>
        </p:spPr>
        <p:txBody>
          <a:bodyPr vert="horz" lIns="96653" tIns="48327" rIns="96653" bIns="48327" rtlCol="0"/>
          <a:lstStyle>
            <a:lvl1pPr algn="r">
              <a:defRPr sz="1200"/>
            </a:lvl1pPr>
          </a:lstStyle>
          <a:p>
            <a:fld id="{9FA1745B-C70F-A445-96D6-10E884D7ED6E}" type="datetimeFigureOut">
              <a:rPr lang="en-US" smtClean="0"/>
              <a:t>8/28/2025</a:t>
            </a:fld>
            <a:endParaRPr lang="en-US"/>
          </a:p>
        </p:txBody>
      </p:sp>
      <p:sp>
        <p:nvSpPr>
          <p:cNvPr id="4" name="Slide Image Placeholder 3"/>
          <p:cNvSpPr>
            <a:spLocks noGrp="1" noRot="1" noChangeAspect="1"/>
          </p:cNvSpPr>
          <p:nvPr>
            <p:ph type="sldImg" idx="2"/>
          </p:nvPr>
        </p:nvSpPr>
        <p:spPr>
          <a:xfrm>
            <a:off x="777875" y="1200150"/>
            <a:ext cx="5759450" cy="3240088"/>
          </a:xfrm>
          <a:prstGeom prst="rect">
            <a:avLst/>
          </a:prstGeom>
          <a:noFill/>
          <a:ln w="12700">
            <a:solidFill>
              <a:prstClr val="black"/>
            </a:solidFill>
          </a:ln>
        </p:spPr>
        <p:txBody>
          <a:bodyPr vert="horz" lIns="96653" tIns="48327" rIns="96653" bIns="48327" rtlCol="0" anchor="ctr"/>
          <a:lstStyle/>
          <a:p>
            <a:endParaRPr lang="en-US"/>
          </a:p>
        </p:txBody>
      </p:sp>
      <p:sp>
        <p:nvSpPr>
          <p:cNvPr id="5" name="Notes Placeholder 4"/>
          <p:cNvSpPr>
            <a:spLocks noGrp="1"/>
          </p:cNvSpPr>
          <p:nvPr>
            <p:ph type="body" sz="quarter" idx="3"/>
          </p:nvPr>
        </p:nvSpPr>
        <p:spPr>
          <a:xfrm>
            <a:off x="731520" y="4620577"/>
            <a:ext cx="5852160" cy="3780473"/>
          </a:xfrm>
          <a:prstGeom prst="rect">
            <a:avLst/>
          </a:prstGeom>
        </p:spPr>
        <p:txBody>
          <a:bodyPr vert="horz" lIns="96653" tIns="48327" rIns="96653" bIns="48327"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119475"/>
            <a:ext cx="3169920" cy="481726"/>
          </a:xfrm>
          <a:prstGeom prst="rect">
            <a:avLst/>
          </a:prstGeom>
        </p:spPr>
        <p:txBody>
          <a:bodyPr vert="horz" lIns="96653" tIns="48327" rIns="96653" bIns="48327" rtlCol="0" anchor="b"/>
          <a:lstStyle>
            <a:lvl1pPr algn="l">
              <a:defRPr sz="1200"/>
            </a:lvl1pPr>
          </a:lstStyle>
          <a:p>
            <a:endParaRPr lang="en-US"/>
          </a:p>
        </p:txBody>
      </p:sp>
      <p:sp>
        <p:nvSpPr>
          <p:cNvPr id="7" name="Slide Number Placeholder 6"/>
          <p:cNvSpPr>
            <a:spLocks noGrp="1"/>
          </p:cNvSpPr>
          <p:nvPr>
            <p:ph type="sldNum" sz="quarter" idx="5"/>
          </p:nvPr>
        </p:nvSpPr>
        <p:spPr>
          <a:xfrm>
            <a:off x="4143587" y="9119475"/>
            <a:ext cx="3169920" cy="481726"/>
          </a:xfrm>
          <a:prstGeom prst="rect">
            <a:avLst/>
          </a:prstGeom>
        </p:spPr>
        <p:txBody>
          <a:bodyPr vert="horz" lIns="96653" tIns="48327" rIns="96653" bIns="48327" rtlCol="0" anchor="b"/>
          <a:lstStyle>
            <a:lvl1pPr algn="r">
              <a:defRPr sz="1200"/>
            </a:lvl1pPr>
          </a:lstStyle>
          <a:p>
            <a:fld id="{7779A91E-213D-D045-AF54-15EABFCA00F3}" type="slidenum">
              <a:rPr lang="en-US" smtClean="0"/>
              <a:t>‹#›</a:t>
            </a:fld>
            <a:endParaRPr lang="en-US"/>
          </a:p>
        </p:txBody>
      </p:sp>
    </p:spTree>
    <p:extLst>
      <p:ext uri="{BB962C8B-B14F-4D97-AF65-F5344CB8AC3E}">
        <p14:creationId xmlns:p14="http://schemas.microsoft.com/office/powerpoint/2010/main" val="412656761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51"/>
        <p:cNvGrpSpPr/>
        <p:nvPr/>
      </p:nvGrpSpPr>
      <p:grpSpPr>
        <a:xfrm>
          <a:off x="0" y="0"/>
          <a:ext cx="0" cy="0"/>
          <a:chOff x="0" y="0"/>
          <a:chExt cx="0" cy="0"/>
        </a:xfrm>
      </p:grpSpPr>
      <p:sp>
        <p:nvSpPr>
          <p:cNvPr id="1052" name="Google Shape;1052;g36db7292bd8_0_5361: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053" name="Google Shape;1053;g36db7292bd8_0_536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79"/>
        <p:cNvGrpSpPr/>
        <p:nvPr/>
      </p:nvGrpSpPr>
      <p:grpSpPr>
        <a:xfrm>
          <a:off x="0" y="0"/>
          <a:ext cx="0" cy="0"/>
          <a:chOff x="0" y="0"/>
          <a:chExt cx="0" cy="0"/>
        </a:xfrm>
      </p:grpSpPr>
      <p:sp>
        <p:nvSpPr>
          <p:cNvPr id="1080" name="Google Shape;1080;g36db7292bd8_0_5588: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081" name="Google Shape;1081;g36db7292bd8_0_558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05"/>
        <p:cNvGrpSpPr/>
        <p:nvPr/>
      </p:nvGrpSpPr>
      <p:grpSpPr>
        <a:xfrm>
          <a:off x="0" y="0"/>
          <a:ext cx="0" cy="0"/>
          <a:chOff x="0" y="0"/>
          <a:chExt cx="0" cy="0"/>
        </a:xfrm>
      </p:grpSpPr>
      <p:sp>
        <p:nvSpPr>
          <p:cNvPr id="1106" name="Google Shape;1106;g36f3165e656_0_30: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107" name="Google Shape;1107;g36f3165e656_0_3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31"/>
        <p:cNvGrpSpPr/>
        <p:nvPr/>
      </p:nvGrpSpPr>
      <p:grpSpPr>
        <a:xfrm>
          <a:off x="0" y="0"/>
          <a:ext cx="0" cy="0"/>
          <a:chOff x="0" y="0"/>
          <a:chExt cx="0" cy="0"/>
        </a:xfrm>
      </p:grpSpPr>
      <p:sp>
        <p:nvSpPr>
          <p:cNvPr id="1132" name="Google Shape;1132;g36f3165e656_0_1: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133" name="Google Shape;1133;g36f3165e656_0_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8/28/2025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8/28/2025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8/28/2025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8/28/2025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8/28/2025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8/28/2025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8/28/2025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8/28/2025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8/28/2025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8/28/2025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8/28/2025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8/28/2025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svg"/><Relationship Id="rId3" Type="http://schemas.openxmlformats.org/officeDocument/2006/relationships/image" Target="../media/image2.sv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5.svg"/><Relationship Id="rId11" Type="http://schemas.openxmlformats.org/officeDocument/2006/relationships/image" Target="../media/image10.jpeg"/><Relationship Id="rId5" Type="http://schemas.openxmlformats.org/officeDocument/2006/relationships/image" Target="../media/image4.png"/><Relationship Id="rId10" Type="http://schemas.openxmlformats.org/officeDocument/2006/relationships/image" Target="../media/image9.svg"/><Relationship Id="rId4" Type="http://schemas.openxmlformats.org/officeDocument/2006/relationships/image" Target="../media/image3.png"/><Relationship Id="rId9" Type="http://schemas.openxmlformats.org/officeDocument/2006/relationships/image" Target="../media/image8.png"/></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0.jpeg"/><Relationship Id="rId1" Type="http://schemas.openxmlformats.org/officeDocument/2006/relationships/slideLayout" Target="../slideLayouts/slideLayout7.xml"/><Relationship Id="rId6" Type="http://schemas.openxmlformats.org/officeDocument/2006/relationships/image" Target="../media/image160.png"/><Relationship Id="rId5" Type="http://schemas.openxmlformats.org/officeDocument/2006/relationships/slide" Target="slide14.xml"/><Relationship Id="rId4" Type="http://schemas.openxmlformats.org/officeDocument/2006/relationships/image" Target="../media/image13.png"/></Relationships>
</file>

<file path=ppt/slides/_rels/slide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1.xml"/><Relationship Id="rId1" Type="http://schemas.openxmlformats.org/officeDocument/2006/relationships/slideLayout" Target="../slideLayouts/slideLayout7.xml"/><Relationship Id="rId5" Type="http://schemas.openxmlformats.org/officeDocument/2006/relationships/image" Target="../media/image15.png"/><Relationship Id="rId4" Type="http://schemas.openxmlformats.org/officeDocument/2006/relationships/image" Target="../media/image3.png"/></Relationships>
</file>

<file path=ppt/slides/_rels/slide16.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image" Target="../media/image17.png"/><Relationship Id="rId5" Type="http://schemas.openxmlformats.org/officeDocument/2006/relationships/image" Target="../media/image16.gif"/><Relationship Id="rId4" Type="http://schemas.openxmlformats.org/officeDocument/2006/relationships/image" Target="../media/image3.png"/></Relationships>
</file>

<file path=ppt/slides/_rels/slide17.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image" Target="../media/image18.png"/><Relationship Id="rId5" Type="http://schemas.openxmlformats.org/officeDocument/2006/relationships/image" Target="../media/image16.gif"/><Relationship Id="rId4" Type="http://schemas.openxmlformats.org/officeDocument/2006/relationships/image" Target="../media/image3.png"/></Relationships>
</file>

<file path=ppt/slides/_rels/slide18.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4.xml"/><Relationship Id="rId1" Type="http://schemas.openxmlformats.org/officeDocument/2006/relationships/slideLayout" Target="../slideLayouts/slideLayout7.xml"/><Relationship Id="rId5" Type="http://schemas.openxmlformats.org/officeDocument/2006/relationships/image" Target="../media/image16.gif"/><Relationship Id="rId4" Type="http://schemas.openxmlformats.org/officeDocument/2006/relationships/image" Target="../media/image3.png"/></Relationships>
</file>

<file path=ppt/slides/_rels/slide1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0.jpeg"/><Relationship Id="rId1" Type="http://schemas.openxmlformats.org/officeDocument/2006/relationships/slideLayout" Target="../slideLayouts/slideLayout7.xml"/><Relationship Id="rId5" Type="http://schemas.openxmlformats.org/officeDocument/2006/relationships/hyperlink" Target="https://pxhere.com/de/photo/547577" TargetMode="External"/><Relationship Id="rId4" Type="http://schemas.openxmlformats.org/officeDocument/2006/relationships/image" Target="../media/image11.jpeg"/></Relationships>
</file>

<file path=ppt/slides/_rels/slide2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0.jpeg"/><Relationship Id="rId1" Type="http://schemas.openxmlformats.org/officeDocument/2006/relationships/slideLayout" Target="../slideLayouts/slideLayout7.xml"/><Relationship Id="rId5" Type="http://schemas.openxmlformats.org/officeDocument/2006/relationships/hyperlink" Target="https://www.pngall.com/question-mark-png/download/30074" TargetMode="External"/><Relationship Id="rId4" Type="http://schemas.openxmlformats.org/officeDocument/2006/relationships/image" Target="../media/image19.png"/></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0.jpeg"/><Relationship Id="rId1" Type="http://schemas.openxmlformats.org/officeDocument/2006/relationships/slideLayout" Target="../slideLayouts/slideLayout7.xml"/><Relationship Id="rId4" Type="http://schemas.openxmlformats.org/officeDocument/2006/relationships/image" Target="../media/image12.png"/></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0.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988888" y="1757486"/>
            <a:ext cx="6817181" cy="6817181"/>
            <a:chOff x="0" y="0"/>
            <a:chExt cx="837653" cy="837653"/>
          </a:xfrm>
        </p:grpSpPr>
        <p:sp>
          <p:nvSpPr>
            <p:cNvPr id="3" name="Freeform 3"/>
            <p:cNvSpPr/>
            <p:nvPr/>
          </p:nvSpPr>
          <p:spPr>
            <a:xfrm>
              <a:off x="0" y="0"/>
              <a:ext cx="837653" cy="837653"/>
            </a:xfrm>
            <a:custGeom>
              <a:avLst/>
              <a:gdLst/>
              <a:ahLst/>
              <a:cxnLst/>
              <a:rect l="l" t="t" r="r" b="b"/>
              <a:pathLst>
                <a:path w="837653" h="837653">
                  <a:moveTo>
                    <a:pt x="418826" y="0"/>
                  </a:moveTo>
                  <a:cubicBezTo>
                    <a:pt x="187515" y="0"/>
                    <a:pt x="0" y="187515"/>
                    <a:pt x="0" y="418826"/>
                  </a:cubicBezTo>
                  <a:cubicBezTo>
                    <a:pt x="0" y="650138"/>
                    <a:pt x="187515" y="837653"/>
                    <a:pt x="418826" y="837653"/>
                  </a:cubicBezTo>
                  <a:cubicBezTo>
                    <a:pt x="650138" y="837653"/>
                    <a:pt x="837653" y="650138"/>
                    <a:pt x="837653" y="418826"/>
                  </a:cubicBezTo>
                  <a:cubicBezTo>
                    <a:pt x="837653" y="187515"/>
                    <a:pt x="650138" y="0"/>
                    <a:pt x="418826" y="0"/>
                  </a:cubicBezTo>
                  <a:close/>
                </a:path>
              </a:pathLst>
            </a:custGeom>
            <a:solidFill>
              <a:srgbClr val="6D2374"/>
            </a:solidFill>
          </p:spPr>
          <p:txBody>
            <a:bodyPr/>
            <a:lstStyle/>
            <a:p>
              <a:endParaRPr lang="en-US"/>
            </a:p>
          </p:txBody>
        </p:sp>
        <p:sp>
          <p:nvSpPr>
            <p:cNvPr id="4" name="TextBox 4"/>
            <p:cNvSpPr txBox="1"/>
            <p:nvPr/>
          </p:nvSpPr>
          <p:spPr>
            <a:xfrm>
              <a:off x="78530" y="21380"/>
              <a:ext cx="680593" cy="737743"/>
            </a:xfrm>
            <a:prstGeom prst="rect">
              <a:avLst/>
            </a:prstGeom>
          </p:spPr>
          <p:txBody>
            <a:bodyPr lIns="50800" tIns="50800" rIns="50800" bIns="50800" rtlCol="0" anchor="ctr"/>
            <a:lstStyle/>
            <a:p>
              <a:pPr algn="ctr">
                <a:lnSpc>
                  <a:spcPts val="2659"/>
                </a:lnSpc>
              </a:pPr>
              <a:endParaRPr/>
            </a:p>
          </p:txBody>
        </p:sp>
      </p:grpSp>
      <p:sp>
        <p:nvSpPr>
          <p:cNvPr id="5" name="Freeform 5"/>
          <p:cNvSpPr/>
          <p:nvPr/>
        </p:nvSpPr>
        <p:spPr>
          <a:xfrm>
            <a:off x="1287279" y="2055878"/>
            <a:ext cx="6220398" cy="6220398"/>
          </a:xfrm>
          <a:custGeom>
            <a:avLst/>
            <a:gdLst/>
            <a:ahLst/>
            <a:cxnLst/>
            <a:rect l="l" t="t" r="r" b="b"/>
            <a:pathLst>
              <a:path w="6220398" h="6220398">
                <a:moveTo>
                  <a:pt x="0" y="0"/>
                </a:moveTo>
                <a:lnTo>
                  <a:pt x="6220398" y="0"/>
                </a:lnTo>
                <a:lnTo>
                  <a:pt x="6220398" y="6220397"/>
                </a:lnTo>
                <a:lnTo>
                  <a:pt x="0" y="6220397"/>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sp>
        <p:nvSpPr>
          <p:cNvPr id="6" name="Freeform 6"/>
          <p:cNvSpPr/>
          <p:nvPr/>
        </p:nvSpPr>
        <p:spPr>
          <a:xfrm>
            <a:off x="1462087" y="2138378"/>
            <a:ext cx="6055396" cy="6055396"/>
          </a:xfrm>
          <a:custGeom>
            <a:avLst/>
            <a:gdLst/>
            <a:ahLst/>
            <a:cxnLst/>
            <a:rect l="l" t="t" r="r" b="b"/>
            <a:pathLst>
              <a:path w="6055396" h="6055396">
                <a:moveTo>
                  <a:pt x="0" y="0"/>
                </a:moveTo>
                <a:lnTo>
                  <a:pt x="6055397" y="0"/>
                </a:lnTo>
                <a:lnTo>
                  <a:pt x="6055397" y="6055397"/>
                </a:lnTo>
                <a:lnTo>
                  <a:pt x="0" y="6055397"/>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grpSp>
        <p:nvGrpSpPr>
          <p:cNvPr id="7" name="Group 7"/>
          <p:cNvGrpSpPr/>
          <p:nvPr/>
        </p:nvGrpSpPr>
        <p:grpSpPr>
          <a:xfrm>
            <a:off x="1627999" y="2438806"/>
            <a:ext cx="5805876" cy="5532824"/>
            <a:chOff x="0" y="0"/>
            <a:chExt cx="852913" cy="812800"/>
          </a:xfrm>
        </p:grpSpPr>
        <p:sp>
          <p:nvSpPr>
            <p:cNvPr id="8" name="Freeform 8"/>
            <p:cNvSpPr/>
            <p:nvPr/>
          </p:nvSpPr>
          <p:spPr>
            <a:xfrm>
              <a:off x="0" y="0"/>
              <a:ext cx="852913" cy="812800"/>
            </a:xfrm>
            <a:custGeom>
              <a:avLst/>
              <a:gdLst/>
              <a:ahLst/>
              <a:cxnLst/>
              <a:rect l="l" t="t" r="r" b="b"/>
              <a:pathLst>
                <a:path w="852913" h="812800">
                  <a:moveTo>
                    <a:pt x="426456" y="0"/>
                  </a:moveTo>
                  <a:cubicBezTo>
                    <a:pt x="190931" y="0"/>
                    <a:pt x="0" y="181951"/>
                    <a:pt x="0" y="406400"/>
                  </a:cubicBezTo>
                  <a:cubicBezTo>
                    <a:pt x="0" y="630849"/>
                    <a:pt x="190931" y="812800"/>
                    <a:pt x="426456" y="812800"/>
                  </a:cubicBezTo>
                  <a:cubicBezTo>
                    <a:pt x="661982" y="812800"/>
                    <a:pt x="852913" y="630849"/>
                    <a:pt x="852913" y="406400"/>
                  </a:cubicBezTo>
                  <a:cubicBezTo>
                    <a:pt x="852913" y="181951"/>
                    <a:pt x="661982" y="0"/>
                    <a:pt x="426456" y="0"/>
                  </a:cubicBezTo>
                  <a:close/>
                </a:path>
              </a:pathLst>
            </a:custGeom>
            <a:solidFill>
              <a:srgbClr val="FFBC00"/>
            </a:solidFill>
          </p:spPr>
          <p:txBody>
            <a:bodyPr/>
            <a:lstStyle/>
            <a:p>
              <a:endParaRPr lang="en-US"/>
            </a:p>
          </p:txBody>
        </p:sp>
        <p:sp>
          <p:nvSpPr>
            <p:cNvPr id="9" name="TextBox 9"/>
            <p:cNvSpPr txBox="1"/>
            <p:nvPr/>
          </p:nvSpPr>
          <p:spPr>
            <a:xfrm>
              <a:off x="79961" y="19050"/>
              <a:ext cx="692992" cy="717550"/>
            </a:xfrm>
            <a:prstGeom prst="rect">
              <a:avLst/>
            </a:prstGeom>
          </p:spPr>
          <p:txBody>
            <a:bodyPr lIns="50800" tIns="50800" rIns="50800" bIns="50800" rtlCol="0" anchor="ctr"/>
            <a:lstStyle/>
            <a:p>
              <a:pPr algn="ctr">
                <a:lnSpc>
                  <a:spcPts val="2659"/>
                </a:lnSpc>
              </a:pPr>
              <a:endParaRPr/>
            </a:p>
          </p:txBody>
        </p:sp>
      </p:grpSp>
      <p:grpSp>
        <p:nvGrpSpPr>
          <p:cNvPr id="10" name="Group 10"/>
          <p:cNvGrpSpPr/>
          <p:nvPr/>
        </p:nvGrpSpPr>
        <p:grpSpPr>
          <a:xfrm>
            <a:off x="1823139" y="2591748"/>
            <a:ext cx="5148678" cy="5148657"/>
            <a:chOff x="0" y="0"/>
            <a:chExt cx="6350000" cy="6349975"/>
          </a:xfrm>
        </p:grpSpPr>
        <p:sp>
          <p:nvSpPr>
            <p:cNvPr id="11" name="Freeform 11"/>
            <p:cNvSpPr/>
            <p:nvPr/>
          </p:nvSpPr>
          <p:spPr>
            <a:xfrm>
              <a:off x="0" y="0"/>
              <a:ext cx="6350000" cy="6349975"/>
            </a:xfrm>
            <a:custGeom>
              <a:avLst/>
              <a:gdLst/>
              <a:ahLst/>
              <a:cxnLst/>
              <a:rect l="l" t="t" r="r" b="b"/>
              <a:pathLst>
                <a:path w="6350000" h="6349975">
                  <a:moveTo>
                    <a:pt x="6350000" y="3175025"/>
                  </a:moveTo>
                  <a:cubicBezTo>
                    <a:pt x="6350000" y="4928451"/>
                    <a:pt x="4928476" y="6349975"/>
                    <a:pt x="3175000" y="6349975"/>
                  </a:cubicBezTo>
                  <a:cubicBezTo>
                    <a:pt x="1421498" y="6349975"/>
                    <a:pt x="0" y="4928451"/>
                    <a:pt x="0" y="3175025"/>
                  </a:cubicBezTo>
                  <a:cubicBezTo>
                    <a:pt x="0" y="1421511"/>
                    <a:pt x="1421498" y="0"/>
                    <a:pt x="3175000" y="0"/>
                  </a:cubicBezTo>
                  <a:cubicBezTo>
                    <a:pt x="4928502" y="0"/>
                    <a:pt x="6350000" y="1421511"/>
                    <a:pt x="6350000" y="3175025"/>
                  </a:cubicBezTo>
                  <a:close/>
                </a:path>
              </a:pathLst>
            </a:custGeom>
            <a:blipFill>
              <a:blip r:embed="rId4"/>
              <a:stretch>
                <a:fillRect/>
              </a:stretch>
            </a:blipFill>
          </p:spPr>
          <p:txBody>
            <a:bodyPr/>
            <a:lstStyle/>
            <a:p>
              <a:endParaRPr lang="en-US"/>
            </a:p>
          </p:txBody>
        </p:sp>
      </p:grpSp>
      <p:sp>
        <p:nvSpPr>
          <p:cNvPr id="12" name="Freeform 12"/>
          <p:cNvSpPr/>
          <p:nvPr/>
        </p:nvSpPr>
        <p:spPr>
          <a:xfrm rot="-10800000">
            <a:off x="4397478" y="750863"/>
            <a:ext cx="4392637" cy="8785274"/>
          </a:xfrm>
          <a:custGeom>
            <a:avLst/>
            <a:gdLst/>
            <a:ahLst/>
            <a:cxnLst/>
            <a:rect l="l" t="t" r="r" b="b"/>
            <a:pathLst>
              <a:path w="4392637" h="8785274">
                <a:moveTo>
                  <a:pt x="0" y="0"/>
                </a:moveTo>
                <a:lnTo>
                  <a:pt x="4392637" y="0"/>
                </a:lnTo>
                <a:lnTo>
                  <a:pt x="4392637" y="8785274"/>
                </a:lnTo>
                <a:lnTo>
                  <a:pt x="0" y="8785274"/>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US"/>
          </a:p>
        </p:txBody>
      </p:sp>
      <p:sp>
        <p:nvSpPr>
          <p:cNvPr id="13" name="Freeform 13"/>
          <p:cNvSpPr/>
          <p:nvPr/>
        </p:nvSpPr>
        <p:spPr>
          <a:xfrm rot="-5400000">
            <a:off x="-1802175" y="4393923"/>
            <a:ext cx="5103504" cy="1499154"/>
          </a:xfrm>
          <a:custGeom>
            <a:avLst/>
            <a:gdLst/>
            <a:ahLst/>
            <a:cxnLst/>
            <a:rect l="l" t="t" r="r" b="b"/>
            <a:pathLst>
              <a:path w="5103504" h="1499154">
                <a:moveTo>
                  <a:pt x="0" y="0"/>
                </a:moveTo>
                <a:lnTo>
                  <a:pt x="5103504" y="0"/>
                </a:lnTo>
                <a:lnTo>
                  <a:pt x="5103504" y="1499154"/>
                </a:lnTo>
                <a:lnTo>
                  <a:pt x="0" y="1499154"/>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endParaRPr lang="en-US"/>
          </a:p>
        </p:txBody>
      </p:sp>
      <p:grpSp>
        <p:nvGrpSpPr>
          <p:cNvPr id="14" name="Group 14"/>
          <p:cNvGrpSpPr/>
          <p:nvPr/>
        </p:nvGrpSpPr>
        <p:grpSpPr>
          <a:xfrm>
            <a:off x="1303801" y="2353149"/>
            <a:ext cx="432044" cy="432044"/>
            <a:chOff x="0" y="0"/>
            <a:chExt cx="812800" cy="812800"/>
          </a:xfrm>
        </p:grpSpPr>
        <p:sp>
          <p:nvSpPr>
            <p:cNvPr id="15" name="Freeform 15"/>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5AF19"/>
            </a:solidFill>
          </p:spPr>
          <p:txBody>
            <a:bodyPr/>
            <a:lstStyle/>
            <a:p>
              <a:endParaRPr lang="en-US"/>
            </a:p>
          </p:txBody>
        </p:sp>
        <p:sp>
          <p:nvSpPr>
            <p:cNvPr id="16" name="TextBox 16"/>
            <p:cNvSpPr txBox="1"/>
            <p:nvPr/>
          </p:nvSpPr>
          <p:spPr>
            <a:xfrm>
              <a:off x="76200" y="19050"/>
              <a:ext cx="660400" cy="717550"/>
            </a:xfrm>
            <a:prstGeom prst="rect">
              <a:avLst/>
            </a:prstGeom>
          </p:spPr>
          <p:txBody>
            <a:bodyPr lIns="50800" tIns="50800" rIns="50800" bIns="50800" rtlCol="0" anchor="ctr"/>
            <a:lstStyle/>
            <a:p>
              <a:pPr algn="ctr">
                <a:lnSpc>
                  <a:spcPts val="2659"/>
                </a:lnSpc>
              </a:pPr>
              <a:endParaRPr/>
            </a:p>
          </p:txBody>
        </p:sp>
      </p:grpSp>
      <p:grpSp>
        <p:nvGrpSpPr>
          <p:cNvPr id="17" name="Group 17"/>
          <p:cNvGrpSpPr/>
          <p:nvPr/>
        </p:nvGrpSpPr>
        <p:grpSpPr>
          <a:xfrm>
            <a:off x="1246065" y="7456654"/>
            <a:ext cx="432044" cy="432044"/>
            <a:chOff x="0" y="0"/>
            <a:chExt cx="812800" cy="812800"/>
          </a:xfrm>
        </p:grpSpPr>
        <p:sp>
          <p:nvSpPr>
            <p:cNvPr id="18" name="Freeform 18"/>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5AF19"/>
            </a:solidFill>
          </p:spPr>
          <p:txBody>
            <a:bodyPr/>
            <a:lstStyle/>
            <a:p>
              <a:endParaRPr lang="en-US"/>
            </a:p>
          </p:txBody>
        </p:sp>
        <p:sp>
          <p:nvSpPr>
            <p:cNvPr id="19" name="TextBox 19"/>
            <p:cNvSpPr txBox="1"/>
            <p:nvPr/>
          </p:nvSpPr>
          <p:spPr>
            <a:xfrm>
              <a:off x="76200" y="19050"/>
              <a:ext cx="660400" cy="717550"/>
            </a:xfrm>
            <a:prstGeom prst="rect">
              <a:avLst/>
            </a:prstGeom>
          </p:spPr>
          <p:txBody>
            <a:bodyPr lIns="50800" tIns="50800" rIns="50800" bIns="50800" rtlCol="0" anchor="ctr"/>
            <a:lstStyle/>
            <a:p>
              <a:pPr algn="ctr">
                <a:lnSpc>
                  <a:spcPts val="2659"/>
                </a:lnSpc>
              </a:pPr>
              <a:endParaRPr/>
            </a:p>
          </p:txBody>
        </p:sp>
      </p:grpSp>
      <p:grpSp>
        <p:nvGrpSpPr>
          <p:cNvPr id="20" name="Group 20"/>
          <p:cNvGrpSpPr/>
          <p:nvPr/>
        </p:nvGrpSpPr>
        <p:grpSpPr>
          <a:xfrm>
            <a:off x="572659" y="8018056"/>
            <a:ext cx="2094342" cy="2079483"/>
            <a:chOff x="0" y="0"/>
            <a:chExt cx="812800" cy="812800"/>
          </a:xfrm>
        </p:grpSpPr>
        <p:sp>
          <p:nvSpPr>
            <p:cNvPr id="21" name="Freeform 21"/>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6D2374"/>
            </a:solidFill>
          </p:spPr>
          <p:txBody>
            <a:bodyPr/>
            <a:lstStyle/>
            <a:p>
              <a:endParaRPr lang="en-US"/>
            </a:p>
          </p:txBody>
        </p:sp>
        <p:sp>
          <p:nvSpPr>
            <p:cNvPr id="22" name="TextBox 22"/>
            <p:cNvSpPr txBox="1"/>
            <p:nvPr/>
          </p:nvSpPr>
          <p:spPr>
            <a:xfrm>
              <a:off x="76200" y="19050"/>
              <a:ext cx="660400" cy="717550"/>
            </a:xfrm>
            <a:prstGeom prst="rect">
              <a:avLst/>
            </a:prstGeom>
          </p:spPr>
          <p:txBody>
            <a:bodyPr lIns="50800" tIns="50800" rIns="50800" bIns="50800" rtlCol="0" anchor="ctr"/>
            <a:lstStyle/>
            <a:p>
              <a:pPr algn="ctr">
                <a:lnSpc>
                  <a:spcPts val="2659"/>
                </a:lnSpc>
              </a:pPr>
              <a:endParaRPr/>
            </a:p>
          </p:txBody>
        </p:sp>
      </p:grpSp>
      <p:grpSp>
        <p:nvGrpSpPr>
          <p:cNvPr id="23" name="Group 23"/>
          <p:cNvGrpSpPr/>
          <p:nvPr/>
        </p:nvGrpSpPr>
        <p:grpSpPr>
          <a:xfrm>
            <a:off x="1823139" y="435103"/>
            <a:ext cx="1187194" cy="1187194"/>
            <a:chOff x="0" y="0"/>
            <a:chExt cx="812800" cy="812800"/>
          </a:xfrm>
        </p:grpSpPr>
        <p:sp>
          <p:nvSpPr>
            <p:cNvPr id="24" name="Freeform 24"/>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6D2374"/>
            </a:solidFill>
          </p:spPr>
          <p:txBody>
            <a:bodyPr/>
            <a:lstStyle/>
            <a:p>
              <a:endParaRPr lang="en-US"/>
            </a:p>
          </p:txBody>
        </p:sp>
        <p:sp>
          <p:nvSpPr>
            <p:cNvPr id="25" name="TextBox 25"/>
            <p:cNvSpPr txBox="1"/>
            <p:nvPr/>
          </p:nvSpPr>
          <p:spPr>
            <a:xfrm>
              <a:off x="76200" y="19050"/>
              <a:ext cx="660400" cy="717550"/>
            </a:xfrm>
            <a:prstGeom prst="rect">
              <a:avLst/>
            </a:prstGeom>
          </p:spPr>
          <p:txBody>
            <a:bodyPr lIns="50800" tIns="50800" rIns="50800" bIns="50800" rtlCol="0" anchor="ctr"/>
            <a:lstStyle/>
            <a:p>
              <a:pPr algn="ctr">
                <a:lnSpc>
                  <a:spcPts val="2659"/>
                </a:lnSpc>
              </a:pPr>
              <a:endParaRPr/>
            </a:p>
          </p:txBody>
        </p:sp>
      </p:grpSp>
      <p:grpSp>
        <p:nvGrpSpPr>
          <p:cNvPr id="26" name="Group 26"/>
          <p:cNvGrpSpPr/>
          <p:nvPr/>
        </p:nvGrpSpPr>
        <p:grpSpPr>
          <a:xfrm>
            <a:off x="7517484" y="8711283"/>
            <a:ext cx="1050577" cy="1050577"/>
            <a:chOff x="0" y="0"/>
            <a:chExt cx="812800" cy="812800"/>
          </a:xfrm>
        </p:grpSpPr>
        <p:sp>
          <p:nvSpPr>
            <p:cNvPr id="27" name="Freeform 27"/>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6D2374"/>
            </a:solidFill>
          </p:spPr>
          <p:txBody>
            <a:bodyPr/>
            <a:lstStyle/>
            <a:p>
              <a:endParaRPr lang="en-US"/>
            </a:p>
          </p:txBody>
        </p:sp>
        <p:sp>
          <p:nvSpPr>
            <p:cNvPr id="28" name="TextBox 28"/>
            <p:cNvSpPr txBox="1"/>
            <p:nvPr/>
          </p:nvSpPr>
          <p:spPr>
            <a:xfrm>
              <a:off x="76200" y="19050"/>
              <a:ext cx="660400" cy="717550"/>
            </a:xfrm>
            <a:prstGeom prst="rect">
              <a:avLst/>
            </a:prstGeom>
          </p:spPr>
          <p:txBody>
            <a:bodyPr lIns="50800" tIns="50800" rIns="50800" bIns="50800" rtlCol="0" anchor="ctr"/>
            <a:lstStyle/>
            <a:p>
              <a:pPr algn="ctr">
                <a:lnSpc>
                  <a:spcPts val="2659"/>
                </a:lnSpc>
              </a:pPr>
              <a:endParaRPr/>
            </a:p>
          </p:txBody>
        </p:sp>
      </p:grpSp>
      <p:grpSp>
        <p:nvGrpSpPr>
          <p:cNvPr id="29" name="Group 29"/>
          <p:cNvGrpSpPr/>
          <p:nvPr/>
        </p:nvGrpSpPr>
        <p:grpSpPr>
          <a:xfrm>
            <a:off x="7927318" y="131548"/>
            <a:ext cx="1794303" cy="1794303"/>
            <a:chOff x="0" y="0"/>
            <a:chExt cx="812800" cy="812800"/>
          </a:xfrm>
        </p:grpSpPr>
        <p:sp>
          <p:nvSpPr>
            <p:cNvPr id="30" name="Freeform 30"/>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ECB31F"/>
            </a:solidFill>
          </p:spPr>
          <p:txBody>
            <a:bodyPr/>
            <a:lstStyle/>
            <a:p>
              <a:endParaRPr lang="en-US"/>
            </a:p>
          </p:txBody>
        </p:sp>
        <p:sp>
          <p:nvSpPr>
            <p:cNvPr id="31" name="TextBox 31"/>
            <p:cNvSpPr txBox="1"/>
            <p:nvPr/>
          </p:nvSpPr>
          <p:spPr>
            <a:xfrm>
              <a:off x="76200" y="19050"/>
              <a:ext cx="660400" cy="717550"/>
            </a:xfrm>
            <a:prstGeom prst="rect">
              <a:avLst/>
            </a:prstGeom>
          </p:spPr>
          <p:txBody>
            <a:bodyPr lIns="50800" tIns="50800" rIns="50800" bIns="50800" rtlCol="0" anchor="ctr"/>
            <a:lstStyle/>
            <a:p>
              <a:pPr algn="ctr">
                <a:lnSpc>
                  <a:spcPts val="2799"/>
                </a:lnSpc>
              </a:pPr>
              <a:endParaRPr/>
            </a:p>
          </p:txBody>
        </p:sp>
      </p:grpSp>
      <p:sp>
        <p:nvSpPr>
          <p:cNvPr id="32" name="Freeform 32"/>
          <p:cNvSpPr/>
          <p:nvPr/>
        </p:nvSpPr>
        <p:spPr>
          <a:xfrm>
            <a:off x="8721988" y="5761208"/>
            <a:ext cx="9477085" cy="1050577"/>
          </a:xfrm>
          <a:custGeom>
            <a:avLst/>
            <a:gdLst/>
            <a:ahLst/>
            <a:cxnLst/>
            <a:rect l="l" t="t" r="r" b="b"/>
            <a:pathLst>
              <a:path w="9897851" h="1115758">
                <a:moveTo>
                  <a:pt x="0" y="0"/>
                </a:moveTo>
                <a:lnTo>
                  <a:pt x="9897851" y="0"/>
                </a:lnTo>
                <a:lnTo>
                  <a:pt x="9897851" y="1115757"/>
                </a:lnTo>
                <a:lnTo>
                  <a:pt x="0" y="1115757"/>
                </a:lnTo>
                <a:lnTo>
                  <a:pt x="0" y="0"/>
                </a:lnTo>
                <a:close/>
              </a:path>
            </a:pathLst>
          </a:custGeom>
          <a:blipFill>
            <a:blip r:embed="rId9">
              <a:extLst>
                <a:ext uri="{96DAC541-7B7A-43D3-8B79-37D633B846F1}">
                  <asvg:svgBlip xmlns:asvg="http://schemas.microsoft.com/office/drawing/2016/SVG/main" r:embed="rId10"/>
                </a:ext>
              </a:extLst>
            </a:blip>
            <a:stretch>
              <a:fillRect/>
            </a:stretch>
          </a:blipFill>
        </p:spPr>
        <p:txBody>
          <a:bodyPr/>
          <a:lstStyle/>
          <a:p>
            <a:endParaRPr lang="en-US" dirty="0"/>
          </a:p>
        </p:txBody>
      </p:sp>
      <p:sp>
        <p:nvSpPr>
          <p:cNvPr id="33" name="Freeform 33"/>
          <p:cNvSpPr/>
          <p:nvPr/>
        </p:nvSpPr>
        <p:spPr>
          <a:xfrm>
            <a:off x="13958198" y="7740405"/>
            <a:ext cx="3964067" cy="2079483"/>
          </a:xfrm>
          <a:custGeom>
            <a:avLst/>
            <a:gdLst/>
            <a:ahLst/>
            <a:cxnLst/>
            <a:rect l="l" t="t" r="r" b="b"/>
            <a:pathLst>
              <a:path w="3964067" h="2079483">
                <a:moveTo>
                  <a:pt x="0" y="0"/>
                </a:moveTo>
                <a:lnTo>
                  <a:pt x="3964067" y="0"/>
                </a:lnTo>
                <a:lnTo>
                  <a:pt x="3964067" y="2079484"/>
                </a:lnTo>
                <a:lnTo>
                  <a:pt x="0" y="2079484"/>
                </a:lnTo>
                <a:lnTo>
                  <a:pt x="0" y="0"/>
                </a:lnTo>
                <a:close/>
              </a:path>
            </a:pathLst>
          </a:custGeom>
          <a:blipFill>
            <a:blip r:embed="rId11"/>
            <a:stretch>
              <a:fillRect/>
            </a:stretch>
          </a:blipFill>
        </p:spPr>
        <p:txBody>
          <a:bodyPr/>
          <a:lstStyle/>
          <a:p>
            <a:endParaRPr lang="en-US"/>
          </a:p>
        </p:txBody>
      </p:sp>
      <p:sp>
        <p:nvSpPr>
          <p:cNvPr id="34" name="TextBox 34"/>
          <p:cNvSpPr txBox="1"/>
          <p:nvPr/>
        </p:nvSpPr>
        <p:spPr>
          <a:xfrm>
            <a:off x="6629400" y="462928"/>
            <a:ext cx="11356053" cy="4971361"/>
          </a:xfrm>
          <a:prstGeom prst="rect">
            <a:avLst/>
          </a:prstGeom>
        </p:spPr>
        <p:txBody>
          <a:bodyPr wrap="square" lIns="0" tIns="0" rIns="0" bIns="0" rtlCol="0" anchor="t">
            <a:spAutoFit/>
          </a:bodyPr>
          <a:lstStyle/>
          <a:p>
            <a:pPr algn="r">
              <a:lnSpc>
                <a:spcPts val="9839"/>
              </a:lnSpc>
            </a:pPr>
            <a:r>
              <a:rPr lang="es" sz="7200" dirty="0">
                <a:solidFill>
                  <a:srgbClr val="7030A0"/>
                </a:solidFill>
                <a:latin typeface="Poppins Bold"/>
                <a:ea typeface="Poppins Bold"/>
                <a:cs typeface="Poppins Bold"/>
                <a:sym typeface="Poppins Bold"/>
              </a:rPr>
              <a:t>Año escolar 2025-2026</a:t>
            </a:r>
          </a:p>
          <a:p>
            <a:pPr algn="r">
              <a:lnSpc>
                <a:spcPts val="9839"/>
              </a:lnSpc>
            </a:pPr>
            <a:r>
              <a:rPr lang="es" sz="7200" dirty="0">
                <a:solidFill>
                  <a:srgbClr val="7030A0"/>
                </a:solidFill>
                <a:latin typeface="Poppins Bold"/>
                <a:ea typeface="Poppins Bold"/>
                <a:cs typeface="Poppins Bold"/>
                <a:sym typeface="Poppins Bold"/>
              </a:rPr>
              <a:t>Noche del Título I</a:t>
            </a:r>
          </a:p>
          <a:p>
            <a:pPr algn="r">
              <a:lnSpc>
                <a:spcPts val="9839"/>
              </a:lnSpc>
            </a:pPr>
            <a:r>
              <a:rPr lang="es" sz="7200" dirty="0">
                <a:solidFill>
                  <a:srgbClr val="7030A0"/>
                </a:solidFill>
                <a:latin typeface="Poppins Bold"/>
                <a:ea typeface="Poppins Bold"/>
                <a:cs typeface="Poppins Bold"/>
                <a:sym typeface="Poppins Bold"/>
              </a:rPr>
              <a:t>Reunión de padres y comunidad</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p:cNvSpPr/>
          <p:nvPr/>
        </p:nvSpPr>
        <p:spPr>
          <a:xfrm>
            <a:off x="616649" y="1394486"/>
            <a:ext cx="18288000" cy="0"/>
          </a:xfrm>
          <a:prstGeom prst="line">
            <a:avLst/>
          </a:prstGeom>
          <a:ln w="9525" cap="flat">
            <a:solidFill>
              <a:srgbClr val="000000"/>
            </a:solidFill>
            <a:prstDash val="solid"/>
            <a:headEnd type="none" w="sm" len="sm"/>
            <a:tailEnd type="none" w="sm" len="sm"/>
          </a:ln>
        </p:spPr>
        <p:txBody>
          <a:bodyPr/>
          <a:lstStyle/>
          <a:p>
            <a:endParaRPr lang="en-US"/>
          </a:p>
        </p:txBody>
      </p:sp>
      <p:sp>
        <p:nvSpPr>
          <p:cNvPr id="3" name="AutoShape 3"/>
          <p:cNvSpPr/>
          <p:nvPr/>
        </p:nvSpPr>
        <p:spPr>
          <a:xfrm>
            <a:off x="-9525" y="9239250"/>
            <a:ext cx="18288000" cy="0"/>
          </a:xfrm>
          <a:prstGeom prst="line">
            <a:avLst/>
          </a:prstGeom>
          <a:ln w="9525" cap="flat">
            <a:solidFill>
              <a:srgbClr val="000000"/>
            </a:solidFill>
            <a:prstDash val="solid"/>
            <a:headEnd type="none" w="sm" len="sm"/>
            <a:tailEnd type="none" w="sm" len="sm"/>
          </a:ln>
        </p:spPr>
        <p:txBody>
          <a:bodyPr/>
          <a:lstStyle/>
          <a:p>
            <a:endParaRPr lang="en-US"/>
          </a:p>
        </p:txBody>
      </p:sp>
      <p:sp>
        <p:nvSpPr>
          <p:cNvPr id="4" name="TextBox 4"/>
          <p:cNvSpPr txBox="1"/>
          <p:nvPr/>
        </p:nvSpPr>
        <p:spPr>
          <a:xfrm>
            <a:off x="2887178" y="131309"/>
            <a:ext cx="14840479" cy="1227259"/>
          </a:xfrm>
          <a:prstGeom prst="rect">
            <a:avLst/>
          </a:prstGeom>
        </p:spPr>
        <p:txBody>
          <a:bodyPr wrap="square" lIns="0" tIns="0" rIns="0" bIns="0" rtlCol="0" anchor="t">
            <a:spAutoFit/>
          </a:bodyPr>
          <a:lstStyle/>
          <a:p>
            <a:pPr algn="ctr">
              <a:lnSpc>
                <a:spcPts val="10596"/>
              </a:lnSpc>
            </a:pPr>
            <a:r>
              <a:rPr lang="es" sz="5400" dirty="0">
                <a:solidFill>
                  <a:srgbClr val="6D2374"/>
                </a:solidFill>
                <a:latin typeface="Black Mango"/>
                <a:ea typeface="Black Mango"/>
                <a:cs typeface="Black Mango"/>
                <a:sym typeface="Black Mango"/>
              </a:rPr>
              <a:t>Plan de participación de padres y familias</a:t>
            </a:r>
          </a:p>
        </p:txBody>
      </p:sp>
      <p:sp>
        <p:nvSpPr>
          <p:cNvPr id="5" name="AutoShape 5"/>
          <p:cNvSpPr/>
          <p:nvPr/>
        </p:nvSpPr>
        <p:spPr>
          <a:xfrm>
            <a:off x="-15384402" y="9236618"/>
            <a:ext cx="18288000" cy="0"/>
          </a:xfrm>
          <a:prstGeom prst="line">
            <a:avLst/>
          </a:prstGeom>
          <a:ln w="9525" cap="flat">
            <a:solidFill>
              <a:srgbClr val="000000"/>
            </a:solidFill>
            <a:prstDash val="solid"/>
            <a:headEnd type="none" w="sm" len="sm"/>
            <a:tailEnd type="none" w="sm" len="sm"/>
          </a:ln>
        </p:spPr>
        <p:txBody>
          <a:bodyPr/>
          <a:lstStyle/>
          <a:p>
            <a:endParaRPr lang="en-US"/>
          </a:p>
        </p:txBody>
      </p:sp>
      <p:grpSp>
        <p:nvGrpSpPr>
          <p:cNvPr id="6" name="Group 6"/>
          <p:cNvGrpSpPr/>
          <p:nvPr/>
        </p:nvGrpSpPr>
        <p:grpSpPr>
          <a:xfrm>
            <a:off x="-50760" y="-2632"/>
            <a:ext cx="2929471" cy="10289632"/>
            <a:chOff x="0" y="0"/>
            <a:chExt cx="771548" cy="2710027"/>
          </a:xfrm>
        </p:grpSpPr>
        <p:sp>
          <p:nvSpPr>
            <p:cNvPr id="7" name="Freeform 7"/>
            <p:cNvSpPr/>
            <p:nvPr/>
          </p:nvSpPr>
          <p:spPr>
            <a:xfrm>
              <a:off x="0" y="0"/>
              <a:ext cx="771548" cy="2710027"/>
            </a:xfrm>
            <a:custGeom>
              <a:avLst/>
              <a:gdLst/>
              <a:ahLst/>
              <a:cxnLst/>
              <a:rect l="l" t="t" r="r" b="b"/>
              <a:pathLst>
                <a:path w="771548" h="2710027">
                  <a:moveTo>
                    <a:pt x="0" y="0"/>
                  </a:moveTo>
                  <a:lnTo>
                    <a:pt x="771548" y="0"/>
                  </a:lnTo>
                  <a:lnTo>
                    <a:pt x="771548" y="2710027"/>
                  </a:lnTo>
                  <a:lnTo>
                    <a:pt x="0" y="2710027"/>
                  </a:lnTo>
                  <a:close/>
                </a:path>
              </a:pathLst>
            </a:custGeom>
            <a:solidFill>
              <a:srgbClr val="6D2374"/>
            </a:solidFill>
          </p:spPr>
          <p:txBody>
            <a:bodyPr/>
            <a:lstStyle/>
            <a:p>
              <a:endParaRPr lang="en-US"/>
            </a:p>
          </p:txBody>
        </p:sp>
        <p:sp>
          <p:nvSpPr>
            <p:cNvPr id="8" name="TextBox 8"/>
            <p:cNvSpPr txBox="1"/>
            <p:nvPr/>
          </p:nvSpPr>
          <p:spPr>
            <a:xfrm>
              <a:off x="0" y="-219075"/>
              <a:ext cx="771548" cy="2929102"/>
            </a:xfrm>
            <a:prstGeom prst="rect">
              <a:avLst/>
            </a:prstGeom>
          </p:spPr>
          <p:txBody>
            <a:bodyPr lIns="50800" tIns="50800" rIns="50800" bIns="50800" rtlCol="0" anchor="ctr"/>
            <a:lstStyle/>
            <a:p>
              <a:pPr algn="ctr">
                <a:lnSpc>
                  <a:spcPts val="4640"/>
                </a:lnSpc>
              </a:pPr>
              <a:endParaRPr/>
            </a:p>
          </p:txBody>
        </p:sp>
      </p:grpSp>
      <p:sp>
        <p:nvSpPr>
          <p:cNvPr id="9" name="AutoShape 9"/>
          <p:cNvSpPr/>
          <p:nvPr/>
        </p:nvSpPr>
        <p:spPr>
          <a:xfrm>
            <a:off x="328350" y="3427399"/>
            <a:ext cx="2382620" cy="0"/>
          </a:xfrm>
          <a:prstGeom prst="line">
            <a:avLst/>
          </a:prstGeom>
          <a:ln w="28575" cap="flat">
            <a:solidFill>
              <a:srgbClr val="ECB31F"/>
            </a:solidFill>
            <a:prstDash val="solid"/>
            <a:headEnd type="diamond" w="lg" len="lg"/>
            <a:tailEnd type="diamond" w="lg" len="lg"/>
          </a:ln>
        </p:spPr>
        <p:txBody>
          <a:bodyPr/>
          <a:lstStyle/>
          <a:p>
            <a:endParaRPr lang="en-US"/>
          </a:p>
        </p:txBody>
      </p:sp>
      <p:sp>
        <p:nvSpPr>
          <p:cNvPr id="10" name="AutoShape 10"/>
          <p:cNvSpPr/>
          <p:nvPr/>
        </p:nvSpPr>
        <p:spPr>
          <a:xfrm>
            <a:off x="328350" y="4698138"/>
            <a:ext cx="2382620" cy="0"/>
          </a:xfrm>
          <a:prstGeom prst="line">
            <a:avLst/>
          </a:prstGeom>
          <a:ln w="28575" cap="flat">
            <a:solidFill>
              <a:srgbClr val="ECB31F"/>
            </a:solidFill>
            <a:prstDash val="solid"/>
            <a:headEnd type="diamond" w="lg" len="lg"/>
            <a:tailEnd type="diamond" w="lg" len="lg"/>
          </a:ln>
        </p:spPr>
        <p:txBody>
          <a:bodyPr/>
          <a:lstStyle/>
          <a:p>
            <a:endParaRPr lang="en-US"/>
          </a:p>
        </p:txBody>
      </p:sp>
      <p:sp>
        <p:nvSpPr>
          <p:cNvPr id="11" name="AutoShape 11"/>
          <p:cNvSpPr/>
          <p:nvPr/>
        </p:nvSpPr>
        <p:spPr>
          <a:xfrm>
            <a:off x="328350" y="5908690"/>
            <a:ext cx="2382620" cy="0"/>
          </a:xfrm>
          <a:prstGeom prst="line">
            <a:avLst/>
          </a:prstGeom>
          <a:ln w="28575" cap="flat">
            <a:solidFill>
              <a:srgbClr val="ECB31F"/>
            </a:solidFill>
            <a:prstDash val="solid"/>
            <a:headEnd type="diamond" w="lg" len="lg"/>
            <a:tailEnd type="diamond" w="lg" len="lg"/>
          </a:ln>
        </p:spPr>
        <p:txBody>
          <a:bodyPr/>
          <a:lstStyle/>
          <a:p>
            <a:endParaRPr lang="en-US"/>
          </a:p>
        </p:txBody>
      </p:sp>
      <p:sp>
        <p:nvSpPr>
          <p:cNvPr id="12" name="AutoShape 12"/>
          <p:cNvSpPr/>
          <p:nvPr/>
        </p:nvSpPr>
        <p:spPr>
          <a:xfrm>
            <a:off x="328350" y="7175983"/>
            <a:ext cx="2382620" cy="0"/>
          </a:xfrm>
          <a:prstGeom prst="line">
            <a:avLst/>
          </a:prstGeom>
          <a:ln w="28575" cap="flat">
            <a:solidFill>
              <a:srgbClr val="ECB31F"/>
            </a:solidFill>
            <a:prstDash val="solid"/>
            <a:headEnd type="diamond" w="lg" len="lg"/>
            <a:tailEnd type="diamond" w="lg" len="lg"/>
          </a:ln>
        </p:spPr>
        <p:txBody>
          <a:bodyPr/>
          <a:lstStyle/>
          <a:p>
            <a:endParaRPr lang="en-US"/>
          </a:p>
        </p:txBody>
      </p:sp>
      <p:sp>
        <p:nvSpPr>
          <p:cNvPr id="13" name="Freeform 13"/>
          <p:cNvSpPr/>
          <p:nvPr/>
        </p:nvSpPr>
        <p:spPr>
          <a:xfrm>
            <a:off x="75988" y="8481579"/>
            <a:ext cx="2640819" cy="1385330"/>
          </a:xfrm>
          <a:custGeom>
            <a:avLst/>
            <a:gdLst/>
            <a:ahLst/>
            <a:cxnLst/>
            <a:rect l="l" t="t" r="r" b="b"/>
            <a:pathLst>
              <a:path w="2640819" h="1385330">
                <a:moveTo>
                  <a:pt x="0" y="0"/>
                </a:moveTo>
                <a:lnTo>
                  <a:pt x="2640819" y="0"/>
                </a:lnTo>
                <a:lnTo>
                  <a:pt x="2640819" y="1385330"/>
                </a:lnTo>
                <a:lnTo>
                  <a:pt x="0" y="1385330"/>
                </a:lnTo>
                <a:lnTo>
                  <a:pt x="0" y="0"/>
                </a:lnTo>
                <a:close/>
              </a:path>
            </a:pathLst>
          </a:custGeom>
          <a:blipFill>
            <a:blip r:embed="rId2"/>
            <a:stretch>
              <a:fillRect/>
            </a:stretch>
          </a:blipFill>
        </p:spPr>
        <p:txBody>
          <a:bodyPr/>
          <a:lstStyle/>
          <a:p>
            <a:endParaRPr lang="en-US"/>
          </a:p>
        </p:txBody>
      </p:sp>
      <p:sp>
        <p:nvSpPr>
          <p:cNvPr id="14" name="TextBox 14"/>
          <p:cNvSpPr txBox="1"/>
          <p:nvPr/>
        </p:nvSpPr>
        <p:spPr>
          <a:xfrm rot="5400000">
            <a:off x="16608562" y="7665105"/>
            <a:ext cx="2277706" cy="251460"/>
          </a:xfrm>
          <a:prstGeom prst="rect">
            <a:avLst/>
          </a:prstGeom>
        </p:spPr>
        <p:txBody>
          <a:bodyPr lIns="0" tIns="0" rIns="0" bIns="0" rtlCol="0" anchor="t">
            <a:spAutoFit/>
          </a:bodyPr>
          <a:lstStyle/>
          <a:p>
            <a:pPr marL="0" lvl="0" indent="0" algn="l">
              <a:lnSpc>
                <a:spcPts val="1980"/>
              </a:lnSpc>
              <a:spcBef>
                <a:spcPct val="0"/>
              </a:spcBef>
            </a:pPr>
            <a:r>
              <a:rPr lang="es" sz="1800">
                <a:solidFill>
                  <a:srgbClr val="FFFFFF"/>
                </a:solidFill>
                <a:latin typeface="Black Mango"/>
                <a:ea typeface="Black Mango"/>
                <a:cs typeface="Black Mango"/>
                <a:sym typeface="Black Mango"/>
              </a:rPr>
              <a:t>Defensa de tesis</a:t>
            </a:r>
          </a:p>
        </p:txBody>
      </p:sp>
      <p:sp>
        <p:nvSpPr>
          <p:cNvPr id="15" name="TextBox 15"/>
          <p:cNvSpPr txBox="1"/>
          <p:nvPr/>
        </p:nvSpPr>
        <p:spPr>
          <a:xfrm>
            <a:off x="334187" y="2623142"/>
            <a:ext cx="4466027" cy="479784"/>
          </a:xfrm>
          <a:prstGeom prst="rect">
            <a:avLst/>
          </a:prstGeom>
        </p:spPr>
        <p:txBody>
          <a:bodyPr lIns="0" tIns="0" rIns="0" bIns="0" rtlCol="0" anchor="t">
            <a:spAutoFit/>
          </a:bodyPr>
          <a:lstStyle/>
          <a:p>
            <a:pPr algn="l">
              <a:lnSpc>
                <a:spcPts val="3523"/>
              </a:lnSpc>
            </a:pPr>
            <a:r>
              <a:rPr lang="es" sz="3523">
                <a:solidFill>
                  <a:srgbClr val="FFFFFF"/>
                </a:solidFill>
                <a:latin typeface="Black Mango"/>
                <a:ea typeface="Black Mango"/>
                <a:cs typeface="Black Mango"/>
                <a:sym typeface="Black Mango"/>
              </a:rPr>
              <a:t>Excelencia</a:t>
            </a:r>
          </a:p>
        </p:txBody>
      </p:sp>
      <p:sp>
        <p:nvSpPr>
          <p:cNvPr id="16" name="TextBox 16"/>
          <p:cNvSpPr txBox="1"/>
          <p:nvPr/>
        </p:nvSpPr>
        <p:spPr>
          <a:xfrm>
            <a:off x="334187" y="3784493"/>
            <a:ext cx="4466027" cy="479784"/>
          </a:xfrm>
          <a:prstGeom prst="rect">
            <a:avLst/>
          </a:prstGeom>
        </p:spPr>
        <p:txBody>
          <a:bodyPr lIns="0" tIns="0" rIns="0" bIns="0" rtlCol="0" anchor="t">
            <a:spAutoFit/>
          </a:bodyPr>
          <a:lstStyle/>
          <a:p>
            <a:pPr algn="l">
              <a:lnSpc>
                <a:spcPts val="3523"/>
              </a:lnSpc>
            </a:pPr>
            <a:r>
              <a:rPr lang="es" sz="3523">
                <a:solidFill>
                  <a:srgbClr val="FFFFFF"/>
                </a:solidFill>
                <a:latin typeface="Black Mango"/>
                <a:ea typeface="Black Mango"/>
                <a:cs typeface="Black Mango"/>
                <a:sym typeface="Black Mango"/>
              </a:rPr>
              <a:t>Comunidad</a:t>
            </a:r>
          </a:p>
        </p:txBody>
      </p:sp>
      <p:sp>
        <p:nvSpPr>
          <p:cNvPr id="17" name="TextBox 17"/>
          <p:cNvSpPr txBox="1"/>
          <p:nvPr/>
        </p:nvSpPr>
        <p:spPr>
          <a:xfrm>
            <a:off x="328350" y="5104850"/>
            <a:ext cx="4466027" cy="479784"/>
          </a:xfrm>
          <a:prstGeom prst="rect">
            <a:avLst/>
          </a:prstGeom>
        </p:spPr>
        <p:txBody>
          <a:bodyPr lIns="0" tIns="0" rIns="0" bIns="0" rtlCol="0" anchor="t">
            <a:spAutoFit/>
          </a:bodyPr>
          <a:lstStyle/>
          <a:p>
            <a:pPr algn="l">
              <a:lnSpc>
                <a:spcPts val="3523"/>
              </a:lnSpc>
            </a:pPr>
            <a:r>
              <a:rPr lang="es" sz="3523" dirty="0">
                <a:solidFill>
                  <a:srgbClr val="FFFFFF"/>
                </a:solidFill>
                <a:latin typeface="Black Mango"/>
                <a:ea typeface="Black Mango"/>
                <a:cs typeface="Black Mango"/>
                <a:sym typeface="Black Mango"/>
              </a:rPr>
              <a:t>Seguridad</a:t>
            </a:r>
          </a:p>
        </p:txBody>
      </p:sp>
      <p:sp>
        <p:nvSpPr>
          <p:cNvPr id="18" name="TextBox 18"/>
          <p:cNvSpPr txBox="1"/>
          <p:nvPr/>
        </p:nvSpPr>
        <p:spPr>
          <a:xfrm>
            <a:off x="483794" y="6315403"/>
            <a:ext cx="4466027" cy="479784"/>
          </a:xfrm>
          <a:prstGeom prst="rect">
            <a:avLst/>
          </a:prstGeom>
        </p:spPr>
        <p:txBody>
          <a:bodyPr lIns="0" tIns="0" rIns="0" bIns="0" rtlCol="0" anchor="t">
            <a:spAutoFit/>
          </a:bodyPr>
          <a:lstStyle/>
          <a:p>
            <a:pPr algn="l">
              <a:lnSpc>
                <a:spcPts val="3523"/>
              </a:lnSpc>
            </a:pPr>
            <a:r>
              <a:rPr lang="es" sz="3523">
                <a:solidFill>
                  <a:srgbClr val="FFFFFF"/>
                </a:solidFill>
                <a:latin typeface="Black Mango"/>
                <a:ea typeface="Black Mango"/>
                <a:cs typeface="Black Mango"/>
                <a:sym typeface="Black Mango"/>
              </a:rPr>
              <a:t>Empatía</a:t>
            </a:r>
          </a:p>
        </p:txBody>
      </p:sp>
      <p:sp>
        <p:nvSpPr>
          <p:cNvPr id="19" name="TextBox 19"/>
          <p:cNvSpPr txBox="1"/>
          <p:nvPr/>
        </p:nvSpPr>
        <p:spPr>
          <a:xfrm>
            <a:off x="369144" y="7582695"/>
            <a:ext cx="4466027" cy="479784"/>
          </a:xfrm>
          <a:prstGeom prst="rect">
            <a:avLst/>
          </a:prstGeom>
        </p:spPr>
        <p:txBody>
          <a:bodyPr lIns="0" tIns="0" rIns="0" bIns="0" rtlCol="0" anchor="t">
            <a:spAutoFit/>
          </a:bodyPr>
          <a:lstStyle/>
          <a:p>
            <a:pPr algn="l">
              <a:lnSpc>
                <a:spcPts val="3523"/>
              </a:lnSpc>
            </a:pPr>
            <a:r>
              <a:rPr lang="es" sz="3523">
                <a:solidFill>
                  <a:srgbClr val="FFFFFF"/>
                </a:solidFill>
                <a:latin typeface="Black Mango"/>
                <a:ea typeface="Black Mango"/>
                <a:cs typeface="Black Mango"/>
                <a:sym typeface="Black Mango"/>
              </a:rPr>
              <a:t>Innovación</a:t>
            </a:r>
          </a:p>
        </p:txBody>
      </p:sp>
      <p:sp>
        <p:nvSpPr>
          <p:cNvPr id="20" name="Freeform 20"/>
          <p:cNvSpPr/>
          <p:nvPr/>
        </p:nvSpPr>
        <p:spPr>
          <a:xfrm>
            <a:off x="-1122" y="-2632"/>
            <a:ext cx="2943650" cy="2943650"/>
          </a:xfrm>
          <a:custGeom>
            <a:avLst/>
            <a:gdLst/>
            <a:ahLst/>
            <a:cxnLst/>
            <a:rect l="l" t="t" r="r" b="b"/>
            <a:pathLst>
              <a:path w="2943650" h="2943650">
                <a:moveTo>
                  <a:pt x="0" y="0"/>
                </a:moveTo>
                <a:lnTo>
                  <a:pt x="2943650" y="0"/>
                </a:lnTo>
                <a:lnTo>
                  <a:pt x="2943650" y="2943650"/>
                </a:lnTo>
                <a:lnTo>
                  <a:pt x="0" y="2943650"/>
                </a:lnTo>
                <a:lnTo>
                  <a:pt x="0" y="0"/>
                </a:lnTo>
                <a:close/>
              </a:path>
            </a:pathLst>
          </a:custGeom>
          <a:blipFill>
            <a:blip r:embed="rId3"/>
            <a:stretch>
              <a:fillRect/>
            </a:stretch>
          </a:blipFill>
        </p:spPr>
        <p:txBody>
          <a:bodyPr/>
          <a:lstStyle/>
          <a:p>
            <a:endParaRPr lang="en-US"/>
          </a:p>
        </p:txBody>
      </p:sp>
      <p:sp>
        <p:nvSpPr>
          <p:cNvPr id="24" name="TextBox 23">
            <a:extLst>
              <a:ext uri="{FF2B5EF4-FFF2-40B4-BE49-F238E27FC236}">
                <a16:creationId xmlns:a16="http://schemas.microsoft.com/office/drawing/2014/main" id="{4FC332AC-43F8-A93E-D12B-CD045023AE85}"/>
              </a:ext>
            </a:extLst>
          </p:cNvPr>
          <p:cNvSpPr txBox="1"/>
          <p:nvPr/>
        </p:nvSpPr>
        <p:spPr>
          <a:xfrm>
            <a:off x="3185622" y="1682737"/>
            <a:ext cx="15026390" cy="6186309"/>
          </a:xfrm>
          <a:prstGeom prst="rect">
            <a:avLst/>
          </a:prstGeom>
          <a:noFill/>
        </p:spPr>
        <p:txBody>
          <a:bodyPr wrap="square" rtlCol="0">
            <a:spAutoFit/>
          </a:bodyPr>
          <a:lstStyle/>
          <a:p>
            <a:pPr marL="114300" indent="0" rtl="0">
              <a:spcBef>
                <a:spcPts val="1200"/>
              </a:spcBef>
              <a:spcAft>
                <a:spcPts val="0"/>
              </a:spcAft>
              <a:buNone/>
            </a:pPr>
            <a:r>
              <a:rPr lang="es" sz="2400" i="0" u="none" strike="noStrike" dirty="0">
                <a:solidFill>
                  <a:schemeClr val="accent4">
                    <a:lumMod val="75000"/>
                  </a:schemeClr>
                </a:solidFill>
                <a:effectLst/>
                <a:latin typeface="Times New Roman" panose="02020603050405020304" pitchFamily="18" charset="0"/>
              </a:rPr>
              <a:t>5. Proporcionar a los padres y a las familias capacitación y materiales para ayudarlos a trabajar con sus hijos para mejorar sus logros en alfabetización, matemáticas y el uso de la tecnología.</a:t>
            </a:r>
          </a:p>
          <a:p>
            <a:pPr marL="114300" indent="0" rtl="0">
              <a:spcBef>
                <a:spcPts val="1200"/>
              </a:spcBef>
              <a:spcAft>
                <a:spcPts val="0"/>
              </a:spcAft>
              <a:buNone/>
            </a:pPr>
            <a:r>
              <a:rPr lang="es" sz="2400" i="0" u="none" strike="noStrike" dirty="0">
                <a:solidFill>
                  <a:schemeClr val="accent4">
                    <a:lumMod val="75000"/>
                  </a:schemeClr>
                </a:solidFill>
                <a:effectLst/>
                <a:latin typeface="Times New Roman" panose="02020603050405020304" pitchFamily="18" charset="0"/>
              </a:rPr>
              <a:t>6. Proporcionar información oportuna sobre los programas para padres y familias a través de un tablero de información/marquesina de eventos actuales con un calendario mensual y el uso de Classroom Dojo y Parent Square para informar a los padres y familias sobre las actividades escolares; recibir avisos y comunicaciones oportunas para responder y/o participar.</a:t>
            </a:r>
          </a:p>
          <a:p>
            <a:pPr marL="114300" indent="0" rtl="0">
              <a:spcBef>
                <a:spcPts val="1200"/>
              </a:spcBef>
              <a:spcAft>
                <a:spcPts val="0"/>
              </a:spcAft>
              <a:buNone/>
            </a:pPr>
            <a:r>
              <a:rPr lang="es" sz="2400" i="0" u="none" strike="noStrike" dirty="0">
                <a:solidFill>
                  <a:schemeClr val="accent4">
                    <a:lumMod val="75000"/>
                  </a:schemeClr>
                </a:solidFill>
                <a:effectLst/>
                <a:latin typeface="Times New Roman" panose="02020603050405020304" pitchFamily="18" charset="0"/>
              </a:rPr>
              <a:t>7. Proporcionar un Manual para padres y estudiantes para el distrito y toda la escuela que cubra las reglas, políticas y procedimientos de la escuela.</a:t>
            </a:r>
          </a:p>
          <a:p>
            <a:pPr marL="114300" indent="0" rtl="0">
              <a:spcBef>
                <a:spcPts val="1200"/>
              </a:spcBef>
              <a:spcAft>
                <a:spcPts val="0"/>
              </a:spcAft>
              <a:buNone/>
            </a:pPr>
            <a:r>
              <a:rPr lang="es" sz="2400" i="0" u="none" strike="noStrike" dirty="0">
                <a:solidFill>
                  <a:schemeClr val="accent4">
                    <a:lumMod val="75000"/>
                  </a:schemeClr>
                </a:solidFill>
                <a:effectLst/>
                <a:latin typeface="Times New Roman" panose="02020603050405020304" pitchFamily="18" charset="0"/>
              </a:rPr>
              <a:t>8. Participar conjuntamente con los padres y voluntarios de la comunidad en el desarrollo y revisión del Plan de Participación de Padres y Familias y el Pacto Escolar; recibir una copia de ambos durante el año escolar.</a:t>
            </a:r>
          </a:p>
          <a:p>
            <a:pPr marL="114300" indent="0" rtl="0">
              <a:spcBef>
                <a:spcPts val="1200"/>
              </a:spcBef>
              <a:spcAft>
                <a:spcPts val="0"/>
              </a:spcAft>
              <a:buNone/>
            </a:pPr>
            <a:r>
              <a:rPr lang="es" sz="2400" i="0" u="none" strike="noStrike" dirty="0">
                <a:solidFill>
                  <a:schemeClr val="accent4">
                    <a:lumMod val="75000"/>
                  </a:schemeClr>
                </a:solidFill>
                <a:effectLst/>
                <a:latin typeface="Times New Roman" panose="02020603050405020304" pitchFamily="18" charset="0"/>
              </a:rPr>
              <a:t>9. Utilizar asociaciones con organizaciones comunitarias, adoptantes y empresas.</a:t>
            </a:r>
          </a:p>
          <a:p>
            <a:pPr marL="114300" indent="0" rtl="0">
              <a:spcBef>
                <a:spcPts val="1200"/>
              </a:spcBef>
              <a:spcAft>
                <a:spcPts val="0"/>
              </a:spcAft>
              <a:buNone/>
            </a:pPr>
            <a:r>
              <a:rPr lang="es" sz="2400" i="0" u="none" strike="noStrike" dirty="0">
                <a:solidFill>
                  <a:schemeClr val="accent4">
                    <a:lumMod val="75000"/>
                  </a:schemeClr>
                </a:solidFill>
                <a:effectLst/>
                <a:latin typeface="Times New Roman" panose="02020603050405020304" pitchFamily="18" charset="0"/>
              </a:rPr>
              <a:t>10. Utilizar los recursos de los padres para coordinar e integrar programas y actividades de participación de padres y familias.</a:t>
            </a:r>
          </a:p>
          <a:p>
            <a:pPr marL="114300" indent="0" rtl="0">
              <a:spcBef>
                <a:spcPts val="1200"/>
              </a:spcBef>
              <a:spcAft>
                <a:spcPts val="0"/>
              </a:spcAft>
              <a:buNone/>
            </a:pPr>
            <a:r>
              <a:rPr lang="es" sz="2400" i="0" u="none" strike="noStrike" dirty="0">
                <a:solidFill>
                  <a:schemeClr val="accent4">
                    <a:lumMod val="75000"/>
                  </a:schemeClr>
                </a:solidFill>
                <a:effectLst/>
                <a:latin typeface="Times New Roman" panose="02020603050405020304" pitchFamily="18" charset="0"/>
              </a:rPr>
              <a:t>11. Proporcionar a los padres y familias una descripción y/o explicación del currículo, asistencia para ayudar a su hijo en casa, formas de evaluaciones académicas utilizadas para medir el progreso del estudiante, información sobre la importancia de la comunicación semanal entre el maestro y los padres utilizando la carpeta de comunicación del estudiante y los niveles de competencia que se espera que alcancen los estudiantes.</a:t>
            </a:r>
          </a:p>
        </p:txBody>
      </p:sp>
      <p:sp>
        <p:nvSpPr>
          <p:cNvPr id="28" name="TextBox 27">
            <a:extLst>
              <a:ext uri="{FF2B5EF4-FFF2-40B4-BE49-F238E27FC236}">
                <a16:creationId xmlns:a16="http://schemas.microsoft.com/office/drawing/2014/main" id="{5A993172-68D1-CE5C-4243-71FBAB49B591}"/>
              </a:ext>
            </a:extLst>
          </p:cNvPr>
          <p:cNvSpPr txBox="1"/>
          <p:nvPr/>
        </p:nvSpPr>
        <p:spPr>
          <a:xfrm>
            <a:off x="4549927" y="9471911"/>
            <a:ext cx="10421443" cy="646331"/>
          </a:xfrm>
          <a:prstGeom prst="rect">
            <a:avLst/>
          </a:prstGeom>
          <a:noFill/>
        </p:spPr>
        <p:txBody>
          <a:bodyPr wrap="none" rtlCol="0">
            <a:spAutoFit/>
          </a:bodyPr>
          <a:lstStyle/>
          <a:p>
            <a:r>
              <a:rPr lang="es" sz="1800" dirty="0">
                <a:solidFill>
                  <a:srgbClr val="414042"/>
                </a:solidFill>
                <a:latin typeface="Canva Sans 1 Italics"/>
                <a:ea typeface="Canva Sans 1 Italics"/>
                <a:cs typeface="Canva Sans 1 Italics"/>
                <a:sym typeface="Canva Sans 1 Italics"/>
              </a:rPr>
              <a:t>Preparar a los estudiantes académica, social y emocionalmente para el éxito hoy y mañana.</a:t>
            </a:r>
          </a:p>
          <a:p>
            <a:endParaRPr lang="en-US" dirty="0"/>
          </a:p>
        </p:txBody>
      </p:sp>
    </p:spTree>
    <p:extLst>
      <p:ext uri="{BB962C8B-B14F-4D97-AF65-F5344CB8AC3E}">
        <p14:creationId xmlns:p14="http://schemas.microsoft.com/office/powerpoint/2010/main" val="357786046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p:cNvSpPr/>
          <p:nvPr/>
        </p:nvSpPr>
        <p:spPr>
          <a:xfrm>
            <a:off x="616649" y="1394486"/>
            <a:ext cx="18288000" cy="0"/>
          </a:xfrm>
          <a:prstGeom prst="line">
            <a:avLst/>
          </a:prstGeom>
          <a:ln w="9525" cap="flat">
            <a:solidFill>
              <a:srgbClr val="000000"/>
            </a:solidFill>
            <a:prstDash val="solid"/>
            <a:headEnd type="none" w="sm" len="sm"/>
            <a:tailEnd type="none" w="sm" len="sm"/>
          </a:ln>
        </p:spPr>
        <p:txBody>
          <a:bodyPr/>
          <a:lstStyle/>
          <a:p>
            <a:endParaRPr lang="en-US"/>
          </a:p>
        </p:txBody>
      </p:sp>
      <p:sp>
        <p:nvSpPr>
          <p:cNvPr id="3" name="AutoShape 3"/>
          <p:cNvSpPr/>
          <p:nvPr/>
        </p:nvSpPr>
        <p:spPr>
          <a:xfrm>
            <a:off x="-9525" y="9239250"/>
            <a:ext cx="18288000" cy="0"/>
          </a:xfrm>
          <a:prstGeom prst="line">
            <a:avLst/>
          </a:prstGeom>
          <a:ln w="9525" cap="flat">
            <a:solidFill>
              <a:srgbClr val="000000"/>
            </a:solidFill>
            <a:prstDash val="solid"/>
            <a:headEnd type="none" w="sm" len="sm"/>
            <a:tailEnd type="none" w="sm" len="sm"/>
          </a:ln>
        </p:spPr>
        <p:txBody>
          <a:bodyPr/>
          <a:lstStyle/>
          <a:p>
            <a:endParaRPr lang="en-US"/>
          </a:p>
        </p:txBody>
      </p:sp>
      <p:sp>
        <p:nvSpPr>
          <p:cNvPr id="4" name="TextBox 4"/>
          <p:cNvSpPr txBox="1"/>
          <p:nvPr/>
        </p:nvSpPr>
        <p:spPr>
          <a:xfrm>
            <a:off x="2887178" y="131309"/>
            <a:ext cx="14840479" cy="1227259"/>
          </a:xfrm>
          <a:prstGeom prst="rect">
            <a:avLst/>
          </a:prstGeom>
        </p:spPr>
        <p:txBody>
          <a:bodyPr wrap="square" lIns="0" tIns="0" rIns="0" bIns="0" rtlCol="0" anchor="t">
            <a:spAutoFit/>
          </a:bodyPr>
          <a:lstStyle/>
          <a:p>
            <a:pPr algn="ctr">
              <a:lnSpc>
                <a:spcPts val="10596"/>
              </a:lnSpc>
            </a:pPr>
            <a:r>
              <a:rPr lang="es" sz="5400" dirty="0">
                <a:solidFill>
                  <a:srgbClr val="6D2374"/>
                </a:solidFill>
                <a:latin typeface="Black Mango"/>
                <a:ea typeface="Black Mango"/>
                <a:cs typeface="Black Mango"/>
                <a:sym typeface="Black Mango"/>
              </a:rPr>
              <a:t>Plan de participación de padres y familias</a:t>
            </a:r>
          </a:p>
        </p:txBody>
      </p:sp>
      <p:sp>
        <p:nvSpPr>
          <p:cNvPr id="5" name="AutoShape 5"/>
          <p:cNvSpPr/>
          <p:nvPr/>
        </p:nvSpPr>
        <p:spPr>
          <a:xfrm>
            <a:off x="-15384402" y="9236618"/>
            <a:ext cx="18288000" cy="0"/>
          </a:xfrm>
          <a:prstGeom prst="line">
            <a:avLst/>
          </a:prstGeom>
          <a:ln w="9525" cap="flat">
            <a:solidFill>
              <a:srgbClr val="000000"/>
            </a:solidFill>
            <a:prstDash val="solid"/>
            <a:headEnd type="none" w="sm" len="sm"/>
            <a:tailEnd type="none" w="sm" len="sm"/>
          </a:ln>
        </p:spPr>
        <p:txBody>
          <a:bodyPr/>
          <a:lstStyle/>
          <a:p>
            <a:endParaRPr lang="en-US"/>
          </a:p>
        </p:txBody>
      </p:sp>
      <p:grpSp>
        <p:nvGrpSpPr>
          <p:cNvPr id="6" name="Group 6"/>
          <p:cNvGrpSpPr/>
          <p:nvPr/>
        </p:nvGrpSpPr>
        <p:grpSpPr>
          <a:xfrm>
            <a:off x="-16347" y="-2632"/>
            <a:ext cx="2929471" cy="10289632"/>
            <a:chOff x="0" y="0"/>
            <a:chExt cx="771548" cy="2710027"/>
          </a:xfrm>
        </p:grpSpPr>
        <p:sp>
          <p:nvSpPr>
            <p:cNvPr id="7" name="Freeform 7"/>
            <p:cNvSpPr/>
            <p:nvPr/>
          </p:nvSpPr>
          <p:spPr>
            <a:xfrm>
              <a:off x="0" y="0"/>
              <a:ext cx="771548" cy="2710027"/>
            </a:xfrm>
            <a:custGeom>
              <a:avLst/>
              <a:gdLst/>
              <a:ahLst/>
              <a:cxnLst/>
              <a:rect l="l" t="t" r="r" b="b"/>
              <a:pathLst>
                <a:path w="771548" h="2710027">
                  <a:moveTo>
                    <a:pt x="0" y="0"/>
                  </a:moveTo>
                  <a:lnTo>
                    <a:pt x="771548" y="0"/>
                  </a:lnTo>
                  <a:lnTo>
                    <a:pt x="771548" y="2710027"/>
                  </a:lnTo>
                  <a:lnTo>
                    <a:pt x="0" y="2710027"/>
                  </a:lnTo>
                  <a:close/>
                </a:path>
              </a:pathLst>
            </a:custGeom>
            <a:solidFill>
              <a:srgbClr val="6D2374"/>
            </a:solidFill>
          </p:spPr>
          <p:txBody>
            <a:bodyPr/>
            <a:lstStyle/>
            <a:p>
              <a:endParaRPr lang="en-US"/>
            </a:p>
          </p:txBody>
        </p:sp>
        <p:sp>
          <p:nvSpPr>
            <p:cNvPr id="8" name="TextBox 8"/>
            <p:cNvSpPr txBox="1"/>
            <p:nvPr/>
          </p:nvSpPr>
          <p:spPr>
            <a:xfrm>
              <a:off x="0" y="-219075"/>
              <a:ext cx="771548" cy="2929102"/>
            </a:xfrm>
            <a:prstGeom prst="rect">
              <a:avLst/>
            </a:prstGeom>
          </p:spPr>
          <p:txBody>
            <a:bodyPr lIns="50800" tIns="50800" rIns="50800" bIns="50800" rtlCol="0" anchor="ctr"/>
            <a:lstStyle/>
            <a:p>
              <a:pPr algn="ctr">
                <a:lnSpc>
                  <a:spcPts val="4640"/>
                </a:lnSpc>
              </a:pPr>
              <a:endParaRPr/>
            </a:p>
          </p:txBody>
        </p:sp>
      </p:grpSp>
      <p:sp>
        <p:nvSpPr>
          <p:cNvPr id="9" name="AutoShape 9"/>
          <p:cNvSpPr/>
          <p:nvPr/>
        </p:nvSpPr>
        <p:spPr>
          <a:xfrm>
            <a:off x="328350" y="3427399"/>
            <a:ext cx="2382620" cy="0"/>
          </a:xfrm>
          <a:prstGeom prst="line">
            <a:avLst/>
          </a:prstGeom>
          <a:ln w="28575" cap="flat">
            <a:solidFill>
              <a:srgbClr val="ECB31F"/>
            </a:solidFill>
            <a:prstDash val="solid"/>
            <a:headEnd type="diamond" w="lg" len="lg"/>
            <a:tailEnd type="diamond" w="lg" len="lg"/>
          </a:ln>
        </p:spPr>
        <p:txBody>
          <a:bodyPr/>
          <a:lstStyle/>
          <a:p>
            <a:endParaRPr lang="en-US"/>
          </a:p>
        </p:txBody>
      </p:sp>
      <p:sp>
        <p:nvSpPr>
          <p:cNvPr id="10" name="AutoShape 10"/>
          <p:cNvSpPr/>
          <p:nvPr/>
        </p:nvSpPr>
        <p:spPr>
          <a:xfrm>
            <a:off x="328350" y="4698138"/>
            <a:ext cx="2382620" cy="0"/>
          </a:xfrm>
          <a:prstGeom prst="line">
            <a:avLst/>
          </a:prstGeom>
          <a:ln w="28575" cap="flat">
            <a:solidFill>
              <a:srgbClr val="ECB31F"/>
            </a:solidFill>
            <a:prstDash val="solid"/>
            <a:headEnd type="diamond" w="lg" len="lg"/>
            <a:tailEnd type="diamond" w="lg" len="lg"/>
          </a:ln>
        </p:spPr>
        <p:txBody>
          <a:bodyPr/>
          <a:lstStyle/>
          <a:p>
            <a:endParaRPr lang="en-US"/>
          </a:p>
        </p:txBody>
      </p:sp>
      <p:sp>
        <p:nvSpPr>
          <p:cNvPr id="11" name="AutoShape 11"/>
          <p:cNvSpPr/>
          <p:nvPr/>
        </p:nvSpPr>
        <p:spPr>
          <a:xfrm>
            <a:off x="328350" y="5908690"/>
            <a:ext cx="2382620" cy="0"/>
          </a:xfrm>
          <a:prstGeom prst="line">
            <a:avLst/>
          </a:prstGeom>
          <a:ln w="28575" cap="flat">
            <a:solidFill>
              <a:srgbClr val="ECB31F"/>
            </a:solidFill>
            <a:prstDash val="solid"/>
            <a:headEnd type="diamond" w="lg" len="lg"/>
            <a:tailEnd type="diamond" w="lg" len="lg"/>
          </a:ln>
        </p:spPr>
        <p:txBody>
          <a:bodyPr/>
          <a:lstStyle/>
          <a:p>
            <a:endParaRPr lang="en-US"/>
          </a:p>
        </p:txBody>
      </p:sp>
      <p:sp>
        <p:nvSpPr>
          <p:cNvPr id="12" name="AutoShape 12"/>
          <p:cNvSpPr/>
          <p:nvPr/>
        </p:nvSpPr>
        <p:spPr>
          <a:xfrm>
            <a:off x="328350" y="7175983"/>
            <a:ext cx="2382620" cy="0"/>
          </a:xfrm>
          <a:prstGeom prst="line">
            <a:avLst/>
          </a:prstGeom>
          <a:ln w="28575" cap="flat">
            <a:solidFill>
              <a:srgbClr val="ECB31F"/>
            </a:solidFill>
            <a:prstDash val="solid"/>
            <a:headEnd type="diamond" w="lg" len="lg"/>
            <a:tailEnd type="diamond" w="lg" len="lg"/>
          </a:ln>
        </p:spPr>
        <p:txBody>
          <a:bodyPr/>
          <a:lstStyle/>
          <a:p>
            <a:endParaRPr lang="en-US"/>
          </a:p>
        </p:txBody>
      </p:sp>
      <p:sp>
        <p:nvSpPr>
          <p:cNvPr id="13" name="Freeform 13"/>
          <p:cNvSpPr/>
          <p:nvPr/>
        </p:nvSpPr>
        <p:spPr>
          <a:xfrm>
            <a:off x="75988" y="8481579"/>
            <a:ext cx="2640819" cy="1385330"/>
          </a:xfrm>
          <a:custGeom>
            <a:avLst/>
            <a:gdLst/>
            <a:ahLst/>
            <a:cxnLst/>
            <a:rect l="l" t="t" r="r" b="b"/>
            <a:pathLst>
              <a:path w="2640819" h="1385330">
                <a:moveTo>
                  <a:pt x="0" y="0"/>
                </a:moveTo>
                <a:lnTo>
                  <a:pt x="2640819" y="0"/>
                </a:lnTo>
                <a:lnTo>
                  <a:pt x="2640819" y="1385330"/>
                </a:lnTo>
                <a:lnTo>
                  <a:pt x="0" y="1385330"/>
                </a:lnTo>
                <a:lnTo>
                  <a:pt x="0" y="0"/>
                </a:lnTo>
                <a:close/>
              </a:path>
            </a:pathLst>
          </a:custGeom>
          <a:blipFill>
            <a:blip r:embed="rId2"/>
            <a:stretch>
              <a:fillRect/>
            </a:stretch>
          </a:blipFill>
        </p:spPr>
        <p:txBody>
          <a:bodyPr/>
          <a:lstStyle/>
          <a:p>
            <a:endParaRPr lang="en-US"/>
          </a:p>
        </p:txBody>
      </p:sp>
      <p:sp>
        <p:nvSpPr>
          <p:cNvPr id="14" name="TextBox 14"/>
          <p:cNvSpPr txBox="1"/>
          <p:nvPr/>
        </p:nvSpPr>
        <p:spPr>
          <a:xfrm rot="5400000">
            <a:off x="16608562" y="7665105"/>
            <a:ext cx="2277706" cy="251460"/>
          </a:xfrm>
          <a:prstGeom prst="rect">
            <a:avLst/>
          </a:prstGeom>
        </p:spPr>
        <p:txBody>
          <a:bodyPr lIns="0" tIns="0" rIns="0" bIns="0" rtlCol="0" anchor="t">
            <a:spAutoFit/>
          </a:bodyPr>
          <a:lstStyle/>
          <a:p>
            <a:pPr marL="0" lvl="0" indent="0" algn="l">
              <a:lnSpc>
                <a:spcPts val="1980"/>
              </a:lnSpc>
              <a:spcBef>
                <a:spcPct val="0"/>
              </a:spcBef>
            </a:pPr>
            <a:r>
              <a:rPr lang="es" sz="1800">
                <a:solidFill>
                  <a:srgbClr val="FFFFFF"/>
                </a:solidFill>
                <a:latin typeface="Black Mango"/>
                <a:ea typeface="Black Mango"/>
                <a:cs typeface="Black Mango"/>
                <a:sym typeface="Black Mango"/>
              </a:rPr>
              <a:t>Defensa de tesis</a:t>
            </a:r>
          </a:p>
        </p:txBody>
      </p:sp>
      <p:sp>
        <p:nvSpPr>
          <p:cNvPr id="15" name="TextBox 15"/>
          <p:cNvSpPr txBox="1"/>
          <p:nvPr/>
        </p:nvSpPr>
        <p:spPr>
          <a:xfrm>
            <a:off x="334187" y="2623142"/>
            <a:ext cx="4466027" cy="479784"/>
          </a:xfrm>
          <a:prstGeom prst="rect">
            <a:avLst/>
          </a:prstGeom>
        </p:spPr>
        <p:txBody>
          <a:bodyPr lIns="0" tIns="0" rIns="0" bIns="0" rtlCol="0" anchor="t">
            <a:spAutoFit/>
          </a:bodyPr>
          <a:lstStyle/>
          <a:p>
            <a:pPr algn="l">
              <a:lnSpc>
                <a:spcPts val="3523"/>
              </a:lnSpc>
            </a:pPr>
            <a:r>
              <a:rPr lang="es" sz="3523">
                <a:solidFill>
                  <a:srgbClr val="FFFFFF"/>
                </a:solidFill>
                <a:latin typeface="Black Mango"/>
                <a:ea typeface="Black Mango"/>
                <a:cs typeface="Black Mango"/>
                <a:sym typeface="Black Mango"/>
              </a:rPr>
              <a:t>Excelencia</a:t>
            </a:r>
          </a:p>
        </p:txBody>
      </p:sp>
      <p:sp>
        <p:nvSpPr>
          <p:cNvPr id="16" name="TextBox 16"/>
          <p:cNvSpPr txBox="1"/>
          <p:nvPr/>
        </p:nvSpPr>
        <p:spPr>
          <a:xfrm>
            <a:off x="334187" y="3784493"/>
            <a:ext cx="4466027" cy="479784"/>
          </a:xfrm>
          <a:prstGeom prst="rect">
            <a:avLst/>
          </a:prstGeom>
        </p:spPr>
        <p:txBody>
          <a:bodyPr lIns="0" tIns="0" rIns="0" bIns="0" rtlCol="0" anchor="t">
            <a:spAutoFit/>
          </a:bodyPr>
          <a:lstStyle/>
          <a:p>
            <a:pPr algn="l">
              <a:lnSpc>
                <a:spcPts val="3523"/>
              </a:lnSpc>
            </a:pPr>
            <a:r>
              <a:rPr lang="es" sz="3523">
                <a:solidFill>
                  <a:srgbClr val="FFFFFF"/>
                </a:solidFill>
                <a:latin typeface="Black Mango"/>
                <a:ea typeface="Black Mango"/>
                <a:cs typeface="Black Mango"/>
                <a:sym typeface="Black Mango"/>
              </a:rPr>
              <a:t>Comunidad</a:t>
            </a:r>
          </a:p>
        </p:txBody>
      </p:sp>
      <p:sp>
        <p:nvSpPr>
          <p:cNvPr id="17" name="TextBox 17"/>
          <p:cNvSpPr txBox="1"/>
          <p:nvPr/>
        </p:nvSpPr>
        <p:spPr>
          <a:xfrm>
            <a:off x="477956" y="5104850"/>
            <a:ext cx="4466027" cy="479784"/>
          </a:xfrm>
          <a:prstGeom prst="rect">
            <a:avLst/>
          </a:prstGeom>
        </p:spPr>
        <p:txBody>
          <a:bodyPr lIns="0" tIns="0" rIns="0" bIns="0" rtlCol="0" anchor="t">
            <a:spAutoFit/>
          </a:bodyPr>
          <a:lstStyle/>
          <a:p>
            <a:pPr algn="l">
              <a:lnSpc>
                <a:spcPts val="3523"/>
              </a:lnSpc>
            </a:pPr>
            <a:r>
              <a:rPr lang="es" sz="3523" dirty="0">
                <a:solidFill>
                  <a:srgbClr val="FFFFFF"/>
                </a:solidFill>
                <a:latin typeface="Black Mango"/>
                <a:ea typeface="Black Mango"/>
                <a:cs typeface="Black Mango"/>
                <a:sym typeface="Black Mango"/>
              </a:rPr>
              <a:t>Seguridad</a:t>
            </a:r>
          </a:p>
        </p:txBody>
      </p:sp>
      <p:sp>
        <p:nvSpPr>
          <p:cNvPr id="18" name="TextBox 18"/>
          <p:cNvSpPr txBox="1"/>
          <p:nvPr/>
        </p:nvSpPr>
        <p:spPr>
          <a:xfrm>
            <a:off x="483794" y="6315403"/>
            <a:ext cx="4466027" cy="479784"/>
          </a:xfrm>
          <a:prstGeom prst="rect">
            <a:avLst/>
          </a:prstGeom>
        </p:spPr>
        <p:txBody>
          <a:bodyPr lIns="0" tIns="0" rIns="0" bIns="0" rtlCol="0" anchor="t">
            <a:spAutoFit/>
          </a:bodyPr>
          <a:lstStyle/>
          <a:p>
            <a:pPr algn="l">
              <a:lnSpc>
                <a:spcPts val="3523"/>
              </a:lnSpc>
            </a:pPr>
            <a:r>
              <a:rPr lang="es" sz="3523">
                <a:solidFill>
                  <a:srgbClr val="FFFFFF"/>
                </a:solidFill>
                <a:latin typeface="Black Mango"/>
                <a:ea typeface="Black Mango"/>
                <a:cs typeface="Black Mango"/>
                <a:sym typeface="Black Mango"/>
              </a:rPr>
              <a:t>Empatía</a:t>
            </a:r>
          </a:p>
        </p:txBody>
      </p:sp>
      <p:sp>
        <p:nvSpPr>
          <p:cNvPr id="19" name="TextBox 19"/>
          <p:cNvSpPr txBox="1"/>
          <p:nvPr/>
        </p:nvSpPr>
        <p:spPr>
          <a:xfrm>
            <a:off x="369144" y="7582695"/>
            <a:ext cx="4466027" cy="479784"/>
          </a:xfrm>
          <a:prstGeom prst="rect">
            <a:avLst/>
          </a:prstGeom>
        </p:spPr>
        <p:txBody>
          <a:bodyPr lIns="0" tIns="0" rIns="0" bIns="0" rtlCol="0" anchor="t">
            <a:spAutoFit/>
          </a:bodyPr>
          <a:lstStyle/>
          <a:p>
            <a:pPr algn="l">
              <a:lnSpc>
                <a:spcPts val="3523"/>
              </a:lnSpc>
            </a:pPr>
            <a:r>
              <a:rPr lang="es" sz="3523">
                <a:solidFill>
                  <a:srgbClr val="FFFFFF"/>
                </a:solidFill>
                <a:latin typeface="Black Mango"/>
                <a:ea typeface="Black Mango"/>
                <a:cs typeface="Black Mango"/>
                <a:sym typeface="Black Mango"/>
              </a:rPr>
              <a:t>Innovación</a:t>
            </a:r>
          </a:p>
        </p:txBody>
      </p:sp>
      <p:sp>
        <p:nvSpPr>
          <p:cNvPr id="20" name="Freeform 20"/>
          <p:cNvSpPr/>
          <p:nvPr/>
        </p:nvSpPr>
        <p:spPr>
          <a:xfrm>
            <a:off x="-1122" y="-2632"/>
            <a:ext cx="2943650" cy="2943650"/>
          </a:xfrm>
          <a:custGeom>
            <a:avLst/>
            <a:gdLst/>
            <a:ahLst/>
            <a:cxnLst/>
            <a:rect l="l" t="t" r="r" b="b"/>
            <a:pathLst>
              <a:path w="2943650" h="2943650">
                <a:moveTo>
                  <a:pt x="0" y="0"/>
                </a:moveTo>
                <a:lnTo>
                  <a:pt x="2943650" y="0"/>
                </a:lnTo>
                <a:lnTo>
                  <a:pt x="2943650" y="2943650"/>
                </a:lnTo>
                <a:lnTo>
                  <a:pt x="0" y="2943650"/>
                </a:lnTo>
                <a:lnTo>
                  <a:pt x="0" y="0"/>
                </a:lnTo>
                <a:close/>
              </a:path>
            </a:pathLst>
          </a:custGeom>
          <a:blipFill>
            <a:blip r:embed="rId3"/>
            <a:stretch>
              <a:fillRect/>
            </a:stretch>
          </a:blipFill>
        </p:spPr>
        <p:txBody>
          <a:bodyPr/>
          <a:lstStyle/>
          <a:p>
            <a:endParaRPr lang="en-US"/>
          </a:p>
        </p:txBody>
      </p:sp>
      <p:sp>
        <p:nvSpPr>
          <p:cNvPr id="24" name="TextBox 23">
            <a:extLst>
              <a:ext uri="{FF2B5EF4-FFF2-40B4-BE49-F238E27FC236}">
                <a16:creationId xmlns:a16="http://schemas.microsoft.com/office/drawing/2014/main" id="{4FC332AC-43F8-A93E-D12B-CD045023AE85}"/>
              </a:ext>
            </a:extLst>
          </p:cNvPr>
          <p:cNvSpPr txBox="1"/>
          <p:nvPr/>
        </p:nvSpPr>
        <p:spPr>
          <a:xfrm>
            <a:off x="3185622" y="1682737"/>
            <a:ext cx="15026390" cy="2554545"/>
          </a:xfrm>
          <a:prstGeom prst="rect">
            <a:avLst/>
          </a:prstGeom>
          <a:noFill/>
        </p:spPr>
        <p:txBody>
          <a:bodyPr wrap="square" rtlCol="0">
            <a:spAutoFit/>
          </a:bodyPr>
          <a:lstStyle/>
          <a:p>
            <a:pPr marL="114300" indent="0" rtl="0">
              <a:spcBef>
                <a:spcPts val="1200"/>
              </a:spcBef>
              <a:spcAft>
                <a:spcPts val="0"/>
              </a:spcAft>
              <a:buNone/>
            </a:pPr>
            <a:r>
              <a:rPr lang="es" sz="2500" i="0" u="none" strike="noStrike" dirty="0">
                <a:solidFill>
                  <a:schemeClr val="accent4">
                    <a:lumMod val="75000"/>
                  </a:schemeClr>
                </a:solidFill>
                <a:effectLst/>
                <a:latin typeface="Times New Roman" panose="02020603050405020304" pitchFamily="18" charset="0"/>
              </a:rPr>
              <a:t>12. Los padres y las familias participarán de manera organizada, continua y oportuna para planificar, revisar y evaluar la mejora de la política de participación de los padres y la familia de la escuela y el desarrollo de los programas, el clima y la eficacia de toda la escuela.</a:t>
            </a:r>
          </a:p>
          <a:p>
            <a:pPr marL="114300" indent="0" rtl="0">
              <a:spcBef>
                <a:spcPts val="1200"/>
              </a:spcBef>
              <a:spcAft>
                <a:spcPts val="0"/>
              </a:spcAft>
              <a:buNone/>
            </a:pPr>
            <a:r>
              <a:rPr lang="es" sz="2500" i="0" u="none" strike="noStrike" dirty="0">
                <a:solidFill>
                  <a:schemeClr val="accent4">
                    <a:lumMod val="75000"/>
                  </a:schemeClr>
                </a:solidFill>
                <a:effectLst/>
                <a:latin typeface="Times New Roman" panose="02020603050405020304" pitchFamily="18" charset="0"/>
              </a:rPr>
              <a:t>13. Brindar capacitación, con la asistencia de los padres, a todas las partes interesadas sobre el valor y las contribuciones de los padres, las estrategias para trabajar con ellos y cómo acercarse a ellos, comunicarse con ellos y trabajar con ellos como socios iguales, implementar y coordinar programas para padres y construir vínculos entre los padres y la escuela.</a:t>
            </a:r>
          </a:p>
        </p:txBody>
      </p:sp>
      <p:sp>
        <p:nvSpPr>
          <p:cNvPr id="28" name="TextBox 27">
            <a:extLst>
              <a:ext uri="{FF2B5EF4-FFF2-40B4-BE49-F238E27FC236}">
                <a16:creationId xmlns:a16="http://schemas.microsoft.com/office/drawing/2014/main" id="{5A993172-68D1-CE5C-4243-71FBAB49B591}"/>
              </a:ext>
            </a:extLst>
          </p:cNvPr>
          <p:cNvSpPr txBox="1"/>
          <p:nvPr/>
        </p:nvSpPr>
        <p:spPr>
          <a:xfrm>
            <a:off x="4549927" y="9471911"/>
            <a:ext cx="10421443" cy="646331"/>
          </a:xfrm>
          <a:prstGeom prst="rect">
            <a:avLst/>
          </a:prstGeom>
          <a:noFill/>
        </p:spPr>
        <p:txBody>
          <a:bodyPr wrap="none" rtlCol="0">
            <a:spAutoFit/>
          </a:bodyPr>
          <a:lstStyle/>
          <a:p>
            <a:r>
              <a:rPr lang="es" sz="1800" dirty="0">
                <a:solidFill>
                  <a:srgbClr val="414042"/>
                </a:solidFill>
                <a:latin typeface="Canva Sans 1 Italics"/>
                <a:ea typeface="Canva Sans 1 Italics"/>
                <a:cs typeface="Canva Sans 1 Italics"/>
                <a:sym typeface="Canva Sans 1 Italics"/>
              </a:rPr>
              <a:t>Preparar a los estudiantes académica, social y emocionalmente para el éxito hoy y mañana.</a:t>
            </a:r>
          </a:p>
          <a:p>
            <a:endParaRPr lang="en-US" dirty="0"/>
          </a:p>
        </p:txBody>
      </p:sp>
    </p:spTree>
    <p:extLst>
      <p:ext uri="{BB962C8B-B14F-4D97-AF65-F5344CB8AC3E}">
        <p14:creationId xmlns:p14="http://schemas.microsoft.com/office/powerpoint/2010/main" val="273270118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p:cNvSpPr/>
          <p:nvPr/>
        </p:nvSpPr>
        <p:spPr>
          <a:xfrm>
            <a:off x="616649" y="1394486"/>
            <a:ext cx="18288000" cy="0"/>
          </a:xfrm>
          <a:prstGeom prst="line">
            <a:avLst/>
          </a:prstGeom>
          <a:ln w="9525" cap="flat">
            <a:solidFill>
              <a:srgbClr val="000000"/>
            </a:solidFill>
            <a:prstDash val="solid"/>
            <a:headEnd type="none" w="sm" len="sm"/>
            <a:tailEnd type="none" w="sm" len="sm"/>
          </a:ln>
        </p:spPr>
        <p:txBody>
          <a:bodyPr/>
          <a:lstStyle/>
          <a:p>
            <a:endParaRPr lang="en-US"/>
          </a:p>
        </p:txBody>
      </p:sp>
      <p:sp>
        <p:nvSpPr>
          <p:cNvPr id="3" name="AutoShape 3"/>
          <p:cNvSpPr/>
          <p:nvPr/>
        </p:nvSpPr>
        <p:spPr>
          <a:xfrm>
            <a:off x="-9525" y="9239250"/>
            <a:ext cx="18288000" cy="0"/>
          </a:xfrm>
          <a:prstGeom prst="line">
            <a:avLst/>
          </a:prstGeom>
          <a:ln w="9525" cap="flat">
            <a:solidFill>
              <a:srgbClr val="000000"/>
            </a:solidFill>
            <a:prstDash val="solid"/>
            <a:headEnd type="none" w="sm" len="sm"/>
            <a:tailEnd type="none" w="sm" len="sm"/>
          </a:ln>
        </p:spPr>
        <p:txBody>
          <a:bodyPr/>
          <a:lstStyle/>
          <a:p>
            <a:endParaRPr lang="en-US"/>
          </a:p>
        </p:txBody>
      </p:sp>
      <p:sp>
        <p:nvSpPr>
          <p:cNvPr id="4" name="TextBox 4"/>
          <p:cNvSpPr txBox="1"/>
          <p:nvPr/>
        </p:nvSpPr>
        <p:spPr>
          <a:xfrm>
            <a:off x="2248427" y="55367"/>
            <a:ext cx="16635242" cy="1273426"/>
          </a:xfrm>
          <a:prstGeom prst="rect">
            <a:avLst/>
          </a:prstGeom>
        </p:spPr>
        <p:txBody>
          <a:bodyPr wrap="square" lIns="0" tIns="0" rIns="0" bIns="0" rtlCol="0" anchor="t">
            <a:spAutoFit/>
          </a:bodyPr>
          <a:lstStyle/>
          <a:p>
            <a:pPr algn="ctr">
              <a:lnSpc>
                <a:spcPts val="10596"/>
              </a:lnSpc>
            </a:pPr>
            <a:r>
              <a:rPr lang="es" sz="6000" dirty="0">
                <a:solidFill>
                  <a:srgbClr val="6D2374"/>
                </a:solidFill>
                <a:latin typeface="Black Mango"/>
                <a:ea typeface="Black Mango"/>
                <a:cs typeface="Black Mango"/>
                <a:sym typeface="Black Mango"/>
              </a:rPr>
              <a:t>Informar sobre el progreso del alumno</a:t>
            </a:r>
          </a:p>
        </p:txBody>
      </p:sp>
      <p:sp>
        <p:nvSpPr>
          <p:cNvPr id="5" name="AutoShape 5"/>
          <p:cNvSpPr/>
          <p:nvPr/>
        </p:nvSpPr>
        <p:spPr>
          <a:xfrm>
            <a:off x="-15384402" y="9236618"/>
            <a:ext cx="18288000" cy="0"/>
          </a:xfrm>
          <a:prstGeom prst="line">
            <a:avLst/>
          </a:prstGeom>
          <a:ln w="9525" cap="flat">
            <a:solidFill>
              <a:srgbClr val="000000"/>
            </a:solidFill>
            <a:prstDash val="solid"/>
            <a:headEnd type="none" w="sm" len="sm"/>
            <a:tailEnd type="none" w="sm" len="sm"/>
          </a:ln>
        </p:spPr>
        <p:txBody>
          <a:bodyPr/>
          <a:lstStyle/>
          <a:p>
            <a:endParaRPr lang="en-US"/>
          </a:p>
        </p:txBody>
      </p:sp>
      <p:grpSp>
        <p:nvGrpSpPr>
          <p:cNvPr id="6" name="Group 6"/>
          <p:cNvGrpSpPr/>
          <p:nvPr/>
        </p:nvGrpSpPr>
        <p:grpSpPr>
          <a:xfrm>
            <a:off x="-16347" y="-2632"/>
            <a:ext cx="2929471" cy="10289632"/>
            <a:chOff x="0" y="0"/>
            <a:chExt cx="771548" cy="2710027"/>
          </a:xfrm>
        </p:grpSpPr>
        <p:sp>
          <p:nvSpPr>
            <p:cNvPr id="7" name="Freeform 7"/>
            <p:cNvSpPr/>
            <p:nvPr/>
          </p:nvSpPr>
          <p:spPr>
            <a:xfrm>
              <a:off x="0" y="0"/>
              <a:ext cx="771548" cy="2710027"/>
            </a:xfrm>
            <a:custGeom>
              <a:avLst/>
              <a:gdLst/>
              <a:ahLst/>
              <a:cxnLst/>
              <a:rect l="l" t="t" r="r" b="b"/>
              <a:pathLst>
                <a:path w="771548" h="2710027">
                  <a:moveTo>
                    <a:pt x="0" y="0"/>
                  </a:moveTo>
                  <a:lnTo>
                    <a:pt x="771548" y="0"/>
                  </a:lnTo>
                  <a:lnTo>
                    <a:pt x="771548" y="2710027"/>
                  </a:lnTo>
                  <a:lnTo>
                    <a:pt x="0" y="2710027"/>
                  </a:lnTo>
                  <a:close/>
                </a:path>
              </a:pathLst>
            </a:custGeom>
            <a:solidFill>
              <a:srgbClr val="6D2374"/>
            </a:solidFill>
          </p:spPr>
          <p:txBody>
            <a:bodyPr/>
            <a:lstStyle/>
            <a:p>
              <a:endParaRPr lang="en-US"/>
            </a:p>
          </p:txBody>
        </p:sp>
        <p:sp>
          <p:nvSpPr>
            <p:cNvPr id="8" name="TextBox 8"/>
            <p:cNvSpPr txBox="1"/>
            <p:nvPr/>
          </p:nvSpPr>
          <p:spPr>
            <a:xfrm>
              <a:off x="0" y="-219075"/>
              <a:ext cx="771548" cy="2929102"/>
            </a:xfrm>
            <a:prstGeom prst="rect">
              <a:avLst/>
            </a:prstGeom>
          </p:spPr>
          <p:txBody>
            <a:bodyPr lIns="50800" tIns="50800" rIns="50800" bIns="50800" rtlCol="0" anchor="ctr"/>
            <a:lstStyle/>
            <a:p>
              <a:pPr algn="ctr">
                <a:lnSpc>
                  <a:spcPts val="4640"/>
                </a:lnSpc>
              </a:pPr>
              <a:endParaRPr/>
            </a:p>
          </p:txBody>
        </p:sp>
      </p:grpSp>
      <p:sp>
        <p:nvSpPr>
          <p:cNvPr id="9" name="AutoShape 9"/>
          <p:cNvSpPr/>
          <p:nvPr/>
        </p:nvSpPr>
        <p:spPr>
          <a:xfrm>
            <a:off x="328350" y="3427399"/>
            <a:ext cx="2382620" cy="0"/>
          </a:xfrm>
          <a:prstGeom prst="line">
            <a:avLst/>
          </a:prstGeom>
          <a:ln w="28575" cap="flat">
            <a:solidFill>
              <a:srgbClr val="ECB31F"/>
            </a:solidFill>
            <a:prstDash val="solid"/>
            <a:headEnd type="diamond" w="lg" len="lg"/>
            <a:tailEnd type="diamond" w="lg" len="lg"/>
          </a:ln>
        </p:spPr>
        <p:txBody>
          <a:bodyPr/>
          <a:lstStyle/>
          <a:p>
            <a:endParaRPr lang="en-US"/>
          </a:p>
        </p:txBody>
      </p:sp>
      <p:sp>
        <p:nvSpPr>
          <p:cNvPr id="10" name="AutoShape 10"/>
          <p:cNvSpPr/>
          <p:nvPr/>
        </p:nvSpPr>
        <p:spPr>
          <a:xfrm>
            <a:off x="328350" y="4698138"/>
            <a:ext cx="2382620" cy="0"/>
          </a:xfrm>
          <a:prstGeom prst="line">
            <a:avLst/>
          </a:prstGeom>
          <a:ln w="28575" cap="flat">
            <a:solidFill>
              <a:srgbClr val="ECB31F"/>
            </a:solidFill>
            <a:prstDash val="solid"/>
            <a:headEnd type="diamond" w="lg" len="lg"/>
            <a:tailEnd type="diamond" w="lg" len="lg"/>
          </a:ln>
        </p:spPr>
        <p:txBody>
          <a:bodyPr/>
          <a:lstStyle/>
          <a:p>
            <a:endParaRPr lang="en-US"/>
          </a:p>
        </p:txBody>
      </p:sp>
      <p:sp>
        <p:nvSpPr>
          <p:cNvPr id="11" name="AutoShape 11"/>
          <p:cNvSpPr/>
          <p:nvPr/>
        </p:nvSpPr>
        <p:spPr>
          <a:xfrm>
            <a:off x="328350" y="5908690"/>
            <a:ext cx="2382620" cy="0"/>
          </a:xfrm>
          <a:prstGeom prst="line">
            <a:avLst/>
          </a:prstGeom>
          <a:ln w="28575" cap="flat">
            <a:solidFill>
              <a:srgbClr val="ECB31F"/>
            </a:solidFill>
            <a:prstDash val="solid"/>
            <a:headEnd type="diamond" w="lg" len="lg"/>
            <a:tailEnd type="diamond" w="lg" len="lg"/>
          </a:ln>
        </p:spPr>
        <p:txBody>
          <a:bodyPr/>
          <a:lstStyle/>
          <a:p>
            <a:endParaRPr lang="en-US"/>
          </a:p>
        </p:txBody>
      </p:sp>
      <p:sp>
        <p:nvSpPr>
          <p:cNvPr id="12" name="AutoShape 12"/>
          <p:cNvSpPr/>
          <p:nvPr/>
        </p:nvSpPr>
        <p:spPr>
          <a:xfrm>
            <a:off x="328350" y="7175983"/>
            <a:ext cx="2382620" cy="0"/>
          </a:xfrm>
          <a:prstGeom prst="line">
            <a:avLst/>
          </a:prstGeom>
          <a:ln w="28575" cap="flat">
            <a:solidFill>
              <a:srgbClr val="ECB31F"/>
            </a:solidFill>
            <a:prstDash val="solid"/>
            <a:headEnd type="diamond" w="lg" len="lg"/>
            <a:tailEnd type="diamond" w="lg" len="lg"/>
          </a:ln>
        </p:spPr>
        <p:txBody>
          <a:bodyPr/>
          <a:lstStyle/>
          <a:p>
            <a:endParaRPr lang="en-US"/>
          </a:p>
        </p:txBody>
      </p:sp>
      <p:sp>
        <p:nvSpPr>
          <p:cNvPr id="13" name="Freeform 13"/>
          <p:cNvSpPr/>
          <p:nvPr/>
        </p:nvSpPr>
        <p:spPr>
          <a:xfrm>
            <a:off x="75988" y="8481579"/>
            <a:ext cx="2640819" cy="1385330"/>
          </a:xfrm>
          <a:custGeom>
            <a:avLst/>
            <a:gdLst/>
            <a:ahLst/>
            <a:cxnLst/>
            <a:rect l="l" t="t" r="r" b="b"/>
            <a:pathLst>
              <a:path w="2640819" h="1385330">
                <a:moveTo>
                  <a:pt x="0" y="0"/>
                </a:moveTo>
                <a:lnTo>
                  <a:pt x="2640819" y="0"/>
                </a:lnTo>
                <a:lnTo>
                  <a:pt x="2640819" y="1385330"/>
                </a:lnTo>
                <a:lnTo>
                  <a:pt x="0" y="1385330"/>
                </a:lnTo>
                <a:lnTo>
                  <a:pt x="0" y="0"/>
                </a:lnTo>
                <a:close/>
              </a:path>
            </a:pathLst>
          </a:custGeom>
          <a:blipFill>
            <a:blip r:embed="rId2"/>
            <a:stretch>
              <a:fillRect/>
            </a:stretch>
          </a:blipFill>
        </p:spPr>
        <p:txBody>
          <a:bodyPr/>
          <a:lstStyle/>
          <a:p>
            <a:endParaRPr lang="en-US"/>
          </a:p>
        </p:txBody>
      </p:sp>
      <p:sp>
        <p:nvSpPr>
          <p:cNvPr id="14" name="TextBox 14"/>
          <p:cNvSpPr txBox="1"/>
          <p:nvPr/>
        </p:nvSpPr>
        <p:spPr>
          <a:xfrm rot="5400000">
            <a:off x="16608562" y="7665105"/>
            <a:ext cx="2277706" cy="251460"/>
          </a:xfrm>
          <a:prstGeom prst="rect">
            <a:avLst/>
          </a:prstGeom>
        </p:spPr>
        <p:txBody>
          <a:bodyPr lIns="0" tIns="0" rIns="0" bIns="0" rtlCol="0" anchor="t">
            <a:spAutoFit/>
          </a:bodyPr>
          <a:lstStyle/>
          <a:p>
            <a:pPr marL="0" lvl="0" indent="0" algn="l">
              <a:lnSpc>
                <a:spcPts val="1980"/>
              </a:lnSpc>
              <a:spcBef>
                <a:spcPct val="0"/>
              </a:spcBef>
            </a:pPr>
            <a:r>
              <a:rPr lang="es" sz="1800">
                <a:solidFill>
                  <a:srgbClr val="FFFFFF"/>
                </a:solidFill>
                <a:latin typeface="Black Mango"/>
                <a:ea typeface="Black Mango"/>
                <a:cs typeface="Black Mango"/>
                <a:sym typeface="Black Mango"/>
              </a:rPr>
              <a:t>Defensa de tesis</a:t>
            </a:r>
          </a:p>
        </p:txBody>
      </p:sp>
      <p:sp>
        <p:nvSpPr>
          <p:cNvPr id="15" name="TextBox 15"/>
          <p:cNvSpPr txBox="1"/>
          <p:nvPr/>
        </p:nvSpPr>
        <p:spPr>
          <a:xfrm>
            <a:off x="334187" y="2623142"/>
            <a:ext cx="4466027" cy="479784"/>
          </a:xfrm>
          <a:prstGeom prst="rect">
            <a:avLst/>
          </a:prstGeom>
        </p:spPr>
        <p:txBody>
          <a:bodyPr lIns="0" tIns="0" rIns="0" bIns="0" rtlCol="0" anchor="t">
            <a:spAutoFit/>
          </a:bodyPr>
          <a:lstStyle/>
          <a:p>
            <a:pPr algn="l">
              <a:lnSpc>
                <a:spcPts val="3523"/>
              </a:lnSpc>
            </a:pPr>
            <a:r>
              <a:rPr lang="es" sz="3523">
                <a:solidFill>
                  <a:srgbClr val="FFFFFF"/>
                </a:solidFill>
                <a:latin typeface="Black Mango"/>
                <a:ea typeface="Black Mango"/>
                <a:cs typeface="Black Mango"/>
                <a:sym typeface="Black Mango"/>
              </a:rPr>
              <a:t>Excelencia</a:t>
            </a:r>
          </a:p>
        </p:txBody>
      </p:sp>
      <p:sp>
        <p:nvSpPr>
          <p:cNvPr id="16" name="TextBox 16"/>
          <p:cNvSpPr txBox="1"/>
          <p:nvPr/>
        </p:nvSpPr>
        <p:spPr>
          <a:xfrm>
            <a:off x="334187" y="3784493"/>
            <a:ext cx="4466027" cy="479784"/>
          </a:xfrm>
          <a:prstGeom prst="rect">
            <a:avLst/>
          </a:prstGeom>
        </p:spPr>
        <p:txBody>
          <a:bodyPr lIns="0" tIns="0" rIns="0" bIns="0" rtlCol="0" anchor="t">
            <a:spAutoFit/>
          </a:bodyPr>
          <a:lstStyle/>
          <a:p>
            <a:pPr algn="l">
              <a:lnSpc>
                <a:spcPts val="3523"/>
              </a:lnSpc>
            </a:pPr>
            <a:r>
              <a:rPr lang="es" sz="3523">
                <a:solidFill>
                  <a:srgbClr val="FFFFFF"/>
                </a:solidFill>
                <a:latin typeface="Black Mango"/>
                <a:ea typeface="Black Mango"/>
                <a:cs typeface="Black Mango"/>
                <a:sym typeface="Black Mango"/>
              </a:rPr>
              <a:t>Comunidad</a:t>
            </a:r>
          </a:p>
        </p:txBody>
      </p:sp>
      <p:sp>
        <p:nvSpPr>
          <p:cNvPr id="17" name="TextBox 17"/>
          <p:cNvSpPr txBox="1"/>
          <p:nvPr/>
        </p:nvSpPr>
        <p:spPr>
          <a:xfrm>
            <a:off x="351120" y="5072684"/>
            <a:ext cx="4466027" cy="479784"/>
          </a:xfrm>
          <a:prstGeom prst="rect">
            <a:avLst/>
          </a:prstGeom>
        </p:spPr>
        <p:txBody>
          <a:bodyPr lIns="0" tIns="0" rIns="0" bIns="0" rtlCol="0" anchor="t">
            <a:spAutoFit/>
          </a:bodyPr>
          <a:lstStyle/>
          <a:p>
            <a:pPr algn="l">
              <a:lnSpc>
                <a:spcPts val="3523"/>
              </a:lnSpc>
            </a:pPr>
            <a:r>
              <a:rPr lang="es" sz="3523" dirty="0">
                <a:solidFill>
                  <a:srgbClr val="FFFFFF"/>
                </a:solidFill>
                <a:latin typeface="Black Mango"/>
                <a:ea typeface="Black Mango"/>
                <a:cs typeface="Black Mango"/>
                <a:sym typeface="Black Mango"/>
              </a:rPr>
              <a:t>Seguridad</a:t>
            </a:r>
          </a:p>
        </p:txBody>
      </p:sp>
      <p:sp>
        <p:nvSpPr>
          <p:cNvPr id="18" name="TextBox 18"/>
          <p:cNvSpPr txBox="1"/>
          <p:nvPr/>
        </p:nvSpPr>
        <p:spPr>
          <a:xfrm>
            <a:off x="483794" y="6315403"/>
            <a:ext cx="4466027" cy="479784"/>
          </a:xfrm>
          <a:prstGeom prst="rect">
            <a:avLst/>
          </a:prstGeom>
        </p:spPr>
        <p:txBody>
          <a:bodyPr lIns="0" tIns="0" rIns="0" bIns="0" rtlCol="0" anchor="t">
            <a:spAutoFit/>
          </a:bodyPr>
          <a:lstStyle/>
          <a:p>
            <a:pPr algn="l">
              <a:lnSpc>
                <a:spcPts val="3523"/>
              </a:lnSpc>
            </a:pPr>
            <a:r>
              <a:rPr lang="es" sz="3523">
                <a:solidFill>
                  <a:srgbClr val="FFFFFF"/>
                </a:solidFill>
                <a:latin typeface="Black Mango"/>
                <a:ea typeface="Black Mango"/>
                <a:cs typeface="Black Mango"/>
                <a:sym typeface="Black Mango"/>
              </a:rPr>
              <a:t>Empatía</a:t>
            </a:r>
          </a:p>
        </p:txBody>
      </p:sp>
      <p:sp>
        <p:nvSpPr>
          <p:cNvPr id="19" name="TextBox 19"/>
          <p:cNvSpPr txBox="1"/>
          <p:nvPr/>
        </p:nvSpPr>
        <p:spPr>
          <a:xfrm>
            <a:off x="369144" y="7582695"/>
            <a:ext cx="4466027" cy="479784"/>
          </a:xfrm>
          <a:prstGeom prst="rect">
            <a:avLst/>
          </a:prstGeom>
        </p:spPr>
        <p:txBody>
          <a:bodyPr lIns="0" tIns="0" rIns="0" bIns="0" rtlCol="0" anchor="t">
            <a:spAutoFit/>
          </a:bodyPr>
          <a:lstStyle/>
          <a:p>
            <a:pPr algn="l">
              <a:lnSpc>
                <a:spcPts val="3523"/>
              </a:lnSpc>
            </a:pPr>
            <a:r>
              <a:rPr lang="es" sz="3523">
                <a:solidFill>
                  <a:srgbClr val="FFFFFF"/>
                </a:solidFill>
                <a:latin typeface="Black Mango"/>
                <a:ea typeface="Black Mango"/>
                <a:cs typeface="Black Mango"/>
                <a:sym typeface="Black Mango"/>
              </a:rPr>
              <a:t>Innovación</a:t>
            </a:r>
          </a:p>
        </p:txBody>
      </p:sp>
      <p:sp>
        <p:nvSpPr>
          <p:cNvPr id="20" name="Freeform 20"/>
          <p:cNvSpPr/>
          <p:nvPr/>
        </p:nvSpPr>
        <p:spPr>
          <a:xfrm>
            <a:off x="-1122" y="-2632"/>
            <a:ext cx="2943650" cy="2943650"/>
          </a:xfrm>
          <a:custGeom>
            <a:avLst/>
            <a:gdLst/>
            <a:ahLst/>
            <a:cxnLst/>
            <a:rect l="l" t="t" r="r" b="b"/>
            <a:pathLst>
              <a:path w="2943650" h="2943650">
                <a:moveTo>
                  <a:pt x="0" y="0"/>
                </a:moveTo>
                <a:lnTo>
                  <a:pt x="2943650" y="0"/>
                </a:lnTo>
                <a:lnTo>
                  <a:pt x="2943650" y="2943650"/>
                </a:lnTo>
                <a:lnTo>
                  <a:pt x="0" y="2943650"/>
                </a:lnTo>
                <a:lnTo>
                  <a:pt x="0" y="0"/>
                </a:lnTo>
                <a:close/>
              </a:path>
            </a:pathLst>
          </a:custGeom>
          <a:blipFill>
            <a:blip r:embed="rId3"/>
            <a:stretch>
              <a:fillRect/>
            </a:stretch>
          </a:blipFill>
        </p:spPr>
        <p:txBody>
          <a:bodyPr/>
          <a:lstStyle/>
          <a:p>
            <a:endParaRPr lang="en-US"/>
          </a:p>
        </p:txBody>
      </p:sp>
      <p:sp>
        <p:nvSpPr>
          <p:cNvPr id="28" name="TextBox 27">
            <a:extLst>
              <a:ext uri="{FF2B5EF4-FFF2-40B4-BE49-F238E27FC236}">
                <a16:creationId xmlns:a16="http://schemas.microsoft.com/office/drawing/2014/main" id="{5A993172-68D1-CE5C-4243-71FBAB49B591}"/>
              </a:ext>
            </a:extLst>
          </p:cNvPr>
          <p:cNvSpPr txBox="1"/>
          <p:nvPr/>
        </p:nvSpPr>
        <p:spPr>
          <a:xfrm>
            <a:off x="4549927" y="9471911"/>
            <a:ext cx="10421443" cy="646331"/>
          </a:xfrm>
          <a:prstGeom prst="rect">
            <a:avLst/>
          </a:prstGeom>
          <a:noFill/>
        </p:spPr>
        <p:txBody>
          <a:bodyPr wrap="none" rtlCol="0">
            <a:spAutoFit/>
          </a:bodyPr>
          <a:lstStyle/>
          <a:p>
            <a:r>
              <a:rPr lang="es" sz="1800" dirty="0">
                <a:solidFill>
                  <a:srgbClr val="414042"/>
                </a:solidFill>
                <a:latin typeface="Canva Sans 1 Italics"/>
                <a:ea typeface="Canva Sans 1 Italics"/>
                <a:cs typeface="Canva Sans 1 Italics"/>
                <a:sym typeface="Canva Sans 1 Italics"/>
              </a:rPr>
              <a:t>Preparar a los estudiantes académica, social y emocionalmente para el éxito hoy y mañana.</a:t>
            </a:r>
          </a:p>
          <a:p>
            <a:endParaRPr lang="en-US" dirty="0"/>
          </a:p>
        </p:txBody>
      </p:sp>
      <p:sp>
        <p:nvSpPr>
          <p:cNvPr id="23" name="TextBox 22">
            <a:extLst>
              <a:ext uri="{FF2B5EF4-FFF2-40B4-BE49-F238E27FC236}">
                <a16:creationId xmlns:a16="http://schemas.microsoft.com/office/drawing/2014/main" id="{FC06FE15-6A3C-CFBC-1F0D-3CF424CE7CE7}"/>
              </a:ext>
            </a:extLst>
          </p:cNvPr>
          <p:cNvSpPr txBox="1"/>
          <p:nvPr/>
        </p:nvSpPr>
        <p:spPr>
          <a:xfrm>
            <a:off x="3055667" y="1503427"/>
            <a:ext cx="12689687" cy="6186309"/>
          </a:xfrm>
          <a:prstGeom prst="rect">
            <a:avLst/>
          </a:prstGeom>
          <a:noFill/>
        </p:spPr>
        <p:txBody>
          <a:bodyPr wrap="square">
            <a:spAutoFit/>
          </a:bodyPr>
          <a:lstStyle/>
          <a:p>
            <a:pPr marL="0" indent="0">
              <a:buNone/>
            </a:pPr>
            <a:r>
              <a:rPr lang="es" altLang="en-US" sz="3600" dirty="0">
                <a:solidFill>
                  <a:schemeClr val="accent4">
                    <a:lumMod val="75000"/>
                  </a:schemeClr>
                </a:solidFill>
              </a:rPr>
              <a:t>Las boletas de calificaciones se entregan a los padres al final de cada período de calificaciones.</a:t>
            </a:r>
          </a:p>
          <a:p>
            <a:pPr marL="0" indent="0">
              <a:buNone/>
            </a:pPr>
            <a:endParaRPr lang="en-US" altLang="en-US" sz="3600" dirty="0">
              <a:solidFill>
                <a:schemeClr val="accent4">
                  <a:lumMod val="75000"/>
                </a:schemeClr>
              </a:solidFill>
            </a:endParaRPr>
          </a:p>
          <a:p>
            <a:pPr marL="514350" indent="-514350">
              <a:buFont typeface="+mj-lt"/>
              <a:buAutoNum type="arabicPeriod"/>
            </a:pPr>
            <a:r>
              <a:rPr lang="es" altLang="en-US" sz="3600" dirty="0">
                <a:solidFill>
                  <a:schemeClr val="accent4">
                    <a:lumMod val="75000"/>
                  </a:schemeClr>
                </a:solidFill>
              </a:rPr>
              <a:t>Periodo de calificación 1: del 4 </a:t>
            </a:r>
            <a:r>
              <a:rPr lang="es" altLang="en-US" sz="3600" baseline="30000" dirty="0">
                <a:solidFill>
                  <a:schemeClr val="accent4">
                    <a:lumMod val="75000"/>
                  </a:schemeClr>
                </a:solidFill>
              </a:rPr>
              <a:t>de agosto </a:t>
            </a:r>
            <a:r>
              <a:rPr lang="es" altLang="en-US" sz="3600" dirty="0">
                <a:solidFill>
                  <a:schemeClr val="accent4">
                    <a:lumMod val="75000"/>
                  </a:schemeClr>
                </a:solidFill>
              </a:rPr>
              <a:t>al 3 </a:t>
            </a:r>
            <a:r>
              <a:rPr lang="es" altLang="en-US" sz="3600" baseline="30000" dirty="0">
                <a:solidFill>
                  <a:schemeClr val="accent4">
                    <a:lumMod val="75000"/>
                  </a:schemeClr>
                </a:solidFill>
              </a:rPr>
              <a:t>de octubre</a:t>
            </a:r>
            <a:r>
              <a:rPr lang="es" altLang="en-US" sz="3600" dirty="0">
                <a:solidFill>
                  <a:schemeClr val="accent4">
                    <a:lumMod val="75000"/>
                  </a:schemeClr>
                </a:solidFill>
              </a:rPr>
              <a:t> </a:t>
            </a:r>
          </a:p>
          <a:p>
            <a:pPr marL="514350" indent="-514350">
              <a:buFont typeface="+mj-lt"/>
              <a:buAutoNum type="arabicPeriod"/>
            </a:pPr>
            <a:r>
              <a:rPr lang="es" altLang="en-US" sz="3600" dirty="0">
                <a:solidFill>
                  <a:schemeClr val="accent4">
                    <a:lumMod val="75000"/>
                  </a:schemeClr>
                </a:solidFill>
              </a:rPr>
              <a:t>Periodo de calificación 2: 6 </a:t>
            </a:r>
            <a:r>
              <a:rPr lang="es" altLang="en-US" sz="3600" baseline="30000" dirty="0">
                <a:solidFill>
                  <a:schemeClr val="accent4">
                    <a:lumMod val="75000"/>
                  </a:schemeClr>
                </a:solidFill>
              </a:rPr>
              <a:t>de octubre </a:t>
            </a:r>
            <a:r>
              <a:rPr lang="es" altLang="en-US" sz="3600" dirty="0">
                <a:solidFill>
                  <a:schemeClr val="accent4">
                    <a:lumMod val="75000"/>
                  </a:schemeClr>
                </a:solidFill>
              </a:rPr>
              <a:t>– 19 </a:t>
            </a:r>
            <a:r>
              <a:rPr lang="es" altLang="en-US" sz="3600" baseline="30000" dirty="0">
                <a:solidFill>
                  <a:schemeClr val="accent4">
                    <a:lumMod val="75000"/>
                  </a:schemeClr>
                </a:solidFill>
              </a:rPr>
              <a:t>de diciembre</a:t>
            </a:r>
            <a:r>
              <a:rPr lang="es" altLang="en-US" sz="3600" dirty="0">
                <a:solidFill>
                  <a:schemeClr val="accent4">
                    <a:lumMod val="75000"/>
                  </a:schemeClr>
                </a:solidFill>
              </a:rPr>
              <a:t>   </a:t>
            </a:r>
          </a:p>
          <a:p>
            <a:pPr marL="514350" indent="-514350">
              <a:buFont typeface="+mj-lt"/>
              <a:buAutoNum type="arabicPeriod"/>
            </a:pPr>
            <a:r>
              <a:rPr lang="es" altLang="en-US" sz="3600" dirty="0">
                <a:solidFill>
                  <a:schemeClr val="accent4">
                    <a:lumMod val="75000"/>
                  </a:schemeClr>
                </a:solidFill>
              </a:rPr>
              <a:t>Periodo de calificación 3: del 5 de enero </a:t>
            </a:r>
            <a:r>
              <a:rPr lang="es" altLang="en-US" sz="3600" baseline="30000" dirty="0">
                <a:solidFill>
                  <a:schemeClr val="accent4">
                    <a:lumMod val="75000"/>
                  </a:schemeClr>
                </a:solidFill>
              </a:rPr>
              <a:t>al </a:t>
            </a:r>
            <a:r>
              <a:rPr lang="es" altLang="en-US" sz="3600" dirty="0">
                <a:solidFill>
                  <a:schemeClr val="accent4">
                    <a:lumMod val="75000"/>
                  </a:schemeClr>
                </a:solidFill>
              </a:rPr>
              <a:t>13 </a:t>
            </a:r>
            <a:r>
              <a:rPr lang="es" altLang="en-US" sz="3600" baseline="30000" dirty="0">
                <a:solidFill>
                  <a:schemeClr val="accent4">
                    <a:lumMod val="75000"/>
                  </a:schemeClr>
                </a:solidFill>
              </a:rPr>
              <a:t>de marzo</a:t>
            </a:r>
            <a:r>
              <a:rPr lang="es" altLang="en-US" sz="3600" dirty="0">
                <a:solidFill>
                  <a:schemeClr val="accent4">
                    <a:lumMod val="75000"/>
                  </a:schemeClr>
                </a:solidFill>
              </a:rPr>
              <a:t> </a:t>
            </a:r>
          </a:p>
          <a:p>
            <a:pPr marL="514350" indent="-514350">
              <a:buFont typeface="+mj-lt"/>
              <a:buAutoNum type="arabicPeriod"/>
            </a:pPr>
            <a:r>
              <a:rPr lang="es" altLang="en-US" sz="3600" dirty="0">
                <a:solidFill>
                  <a:schemeClr val="accent4">
                    <a:lumMod val="75000"/>
                  </a:schemeClr>
                </a:solidFill>
              </a:rPr>
              <a:t>Periodo de calificación 4: del 23 de marzo </a:t>
            </a:r>
            <a:r>
              <a:rPr lang="es" altLang="en-US" sz="3600" baseline="30000" dirty="0">
                <a:solidFill>
                  <a:schemeClr val="accent4">
                    <a:lumMod val="75000"/>
                  </a:schemeClr>
                </a:solidFill>
              </a:rPr>
              <a:t>al </a:t>
            </a:r>
            <a:r>
              <a:rPr lang="es" altLang="en-US" sz="3600" dirty="0">
                <a:solidFill>
                  <a:schemeClr val="accent4">
                    <a:lumMod val="75000"/>
                  </a:schemeClr>
                </a:solidFill>
              </a:rPr>
              <a:t>21 de </a:t>
            </a:r>
            <a:r>
              <a:rPr lang="es" altLang="en-US" sz="3600" baseline="30000" dirty="0">
                <a:solidFill>
                  <a:schemeClr val="accent4">
                    <a:lumMod val="75000"/>
                  </a:schemeClr>
                </a:solidFill>
              </a:rPr>
              <a:t>mayo</a:t>
            </a:r>
            <a:r>
              <a:rPr lang="es" altLang="en-US" sz="3600" dirty="0">
                <a:solidFill>
                  <a:schemeClr val="accent4">
                    <a:lumMod val="75000"/>
                  </a:schemeClr>
                </a:solidFill>
              </a:rPr>
              <a:t>   </a:t>
            </a:r>
          </a:p>
          <a:p>
            <a:endParaRPr lang="en-US" altLang="en-US" sz="3600" dirty="0">
              <a:solidFill>
                <a:schemeClr val="accent4">
                  <a:lumMod val="75000"/>
                </a:schemeClr>
              </a:solidFill>
            </a:endParaRPr>
          </a:p>
          <a:p>
            <a:endParaRPr lang="en-US" altLang="en-US" sz="3600" dirty="0">
              <a:solidFill>
                <a:schemeClr val="accent4">
                  <a:lumMod val="75000"/>
                </a:schemeClr>
              </a:solidFill>
            </a:endParaRPr>
          </a:p>
          <a:p>
            <a:pPr marL="457200" indent="-457200">
              <a:buFont typeface="Arial" panose="020B0604020202020204" pitchFamily="34" charset="0"/>
              <a:buChar char="•"/>
            </a:pPr>
            <a:r>
              <a:rPr lang="es" altLang="en-US" sz="3600" dirty="0">
                <a:solidFill>
                  <a:schemeClr val="accent4">
                    <a:lumMod val="75000"/>
                  </a:schemeClr>
                </a:solidFill>
              </a:rPr>
              <a:t>Los informes de progreso/provisionales se emiten a los padres dentro del período de calificación.</a:t>
            </a:r>
          </a:p>
        </p:txBody>
      </p:sp>
      <mc:AlternateContent xmlns:mc="http://schemas.openxmlformats.org/markup-compatibility/2006" xmlns:pslz="http://schemas.microsoft.com/office/powerpoint/2016/slidezoom">
        <mc:Choice Requires="pslz">
          <p:graphicFrame>
            <p:nvGraphicFramePr>
              <p:cNvPr id="22" name="Slide Zoom 21">
                <a:extLst>
                  <a:ext uri="{FF2B5EF4-FFF2-40B4-BE49-F238E27FC236}">
                    <a16:creationId xmlns:a16="http://schemas.microsoft.com/office/drawing/2014/main" id="{D3CDC4B6-6C96-6BBC-F2FE-EEE0B93E687D}"/>
                  </a:ext>
                </a:extLst>
              </p:cNvPr>
              <p:cNvGraphicFramePr>
                <a:graphicFrameLocks noChangeAspect="1"/>
              </p:cNvGraphicFramePr>
              <p:nvPr>
                <p:extLst>
                  <p:ext uri="{D42A27DB-BD31-4B8C-83A1-F6EECF244321}">
                    <p14:modId xmlns:p14="http://schemas.microsoft.com/office/powerpoint/2010/main" val="1083613148"/>
                  </p:ext>
                </p:extLst>
              </p:nvPr>
            </p:nvGraphicFramePr>
            <p:xfrm>
              <a:off x="-7943850" y="9953625"/>
              <a:ext cx="4572000" cy="2571750"/>
            </p:xfrm>
            <a:graphic>
              <a:graphicData uri="http://schemas.microsoft.com/office/powerpoint/2016/slidezoom">
                <pslz:sldZm>
                  <pslz:sldZmObj sldId="349" cId="321415382">
                    <pslz:zmPr id="{77EE48B8-1349-4DC9-9DD9-F0F9384DC898}" returnToParent="0" transitionDur="1000">
                      <p166:blipFill xmlns:p166="http://schemas.microsoft.com/office/powerpoint/2016/6/main">
                        <a:blip r:embed="rId4"/>
                        <a:stretch>
                          <a:fillRect/>
                        </a:stretch>
                      </p166:blipFill>
                      <p166:spPr xmlns:p166="http://schemas.microsoft.com/office/powerpoint/2016/6/main">
                        <a:xfrm>
                          <a:off x="0" y="0"/>
                          <a:ext cx="4572000" cy="2571750"/>
                        </a:xfrm>
                        <a:prstGeom prst="rect">
                          <a:avLst/>
                        </a:prstGeom>
                        <a:ln w="3175">
                          <a:solidFill>
                            <a:prstClr val="ltGray"/>
                          </a:solidFill>
                        </a:ln>
                      </p166:spPr>
                    </pslz:zmPr>
                  </pslz:sldZmObj>
                </pslz:sldZm>
              </a:graphicData>
            </a:graphic>
          </p:graphicFrame>
        </mc:Choice>
        <mc:Fallback xmlns="">
          <p:pic>
            <p:nvPicPr>
              <p:cNvPr id="22" name="Slide Zoom 21">
                <a:hlinkClick r:id="rId5" action="ppaction://hlinksldjump"/>
                <a:extLst>
                  <a:ext uri="{FF2B5EF4-FFF2-40B4-BE49-F238E27FC236}">
                    <a16:creationId xmlns:a16="http://schemas.microsoft.com/office/drawing/2014/main" id="{D3CDC4B6-6C96-6BBC-F2FE-EEE0B93E687D}"/>
                  </a:ext>
                </a:extLst>
              </p:cNvPr>
              <p:cNvPicPr>
                <a:picLocks noGrp="1" noRot="1" noChangeAspect="1" noMove="1" noResize="1" noEditPoints="1" noAdjustHandles="1" noChangeArrowheads="1" noChangeShapeType="1"/>
              </p:cNvPicPr>
              <p:nvPr/>
            </p:nvPicPr>
            <p:blipFill>
              <a:blip r:embed="rId6"/>
              <a:stretch>
                <a:fillRect/>
              </a:stretch>
            </p:blipFill>
            <p:spPr>
              <a:xfrm>
                <a:off x="-7943850" y="9953625"/>
                <a:ext cx="4572000" cy="2571750"/>
              </a:xfrm>
              <a:prstGeom prst="rect">
                <a:avLst/>
              </a:prstGeom>
              <a:ln w="3175">
                <a:solidFill>
                  <a:prstClr val="ltGray"/>
                </a:solidFill>
              </a:ln>
            </p:spPr>
          </p:pic>
        </mc:Fallback>
      </mc:AlternateContent>
    </p:spTree>
    <p:extLst>
      <p:ext uri="{BB962C8B-B14F-4D97-AF65-F5344CB8AC3E}">
        <p14:creationId xmlns:p14="http://schemas.microsoft.com/office/powerpoint/2010/main" val="258042987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p:cNvSpPr/>
          <p:nvPr/>
        </p:nvSpPr>
        <p:spPr>
          <a:xfrm>
            <a:off x="616648" y="1257300"/>
            <a:ext cx="18288000" cy="0"/>
          </a:xfrm>
          <a:prstGeom prst="line">
            <a:avLst/>
          </a:prstGeom>
          <a:ln w="9525" cap="flat">
            <a:solidFill>
              <a:srgbClr val="000000"/>
            </a:solidFill>
            <a:prstDash val="solid"/>
            <a:headEnd type="none" w="sm" len="sm"/>
            <a:tailEnd type="none" w="sm" len="sm"/>
          </a:ln>
        </p:spPr>
        <p:txBody>
          <a:bodyPr/>
          <a:lstStyle/>
          <a:p>
            <a:endParaRPr lang="en-US"/>
          </a:p>
        </p:txBody>
      </p:sp>
      <p:sp>
        <p:nvSpPr>
          <p:cNvPr id="3" name="AutoShape 3"/>
          <p:cNvSpPr/>
          <p:nvPr/>
        </p:nvSpPr>
        <p:spPr>
          <a:xfrm>
            <a:off x="-9525" y="9239250"/>
            <a:ext cx="18288000" cy="0"/>
          </a:xfrm>
          <a:prstGeom prst="line">
            <a:avLst/>
          </a:prstGeom>
          <a:ln w="9525" cap="flat">
            <a:solidFill>
              <a:srgbClr val="000000"/>
            </a:solidFill>
            <a:prstDash val="solid"/>
            <a:headEnd type="none" w="sm" len="sm"/>
            <a:tailEnd type="none" w="sm" len="sm"/>
          </a:ln>
        </p:spPr>
        <p:txBody>
          <a:bodyPr/>
          <a:lstStyle/>
          <a:p>
            <a:endParaRPr lang="en-US"/>
          </a:p>
        </p:txBody>
      </p:sp>
      <p:sp>
        <p:nvSpPr>
          <p:cNvPr id="4" name="TextBox 4"/>
          <p:cNvSpPr txBox="1"/>
          <p:nvPr/>
        </p:nvSpPr>
        <p:spPr>
          <a:xfrm>
            <a:off x="2830873" y="119085"/>
            <a:ext cx="14840479" cy="1327286"/>
          </a:xfrm>
          <a:prstGeom prst="rect">
            <a:avLst/>
          </a:prstGeom>
        </p:spPr>
        <p:txBody>
          <a:bodyPr wrap="square" lIns="0" tIns="0" rIns="0" bIns="0" rtlCol="0" anchor="t">
            <a:spAutoFit/>
          </a:bodyPr>
          <a:lstStyle/>
          <a:p>
            <a:pPr algn="ctr">
              <a:lnSpc>
                <a:spcPts val="10596"/>
              </a:lnSpc>
            </a:pPr>
            <a:r>
              <a:rPr lang="es" sz="8000" dirty="0">
                <a:solidFill>
                  <a:srgbClr val="6D2374"/>
                </a:solidFill>
                <a:latin typeface="Black Mango"/>
                <a:ea typeface="Black Mango"/>
                <a:cs typeface="Black Mango"/>
                <a:sym typeface="Black Mango"/>
              </a:rPr>
              <a:t>Plan de estudios</a:t>
            </a:r>
          </a:p>
        </p:txBody>
      </p:sp>
      <p:sp>
        <p:nvSpPr>
          <p:cNvPr id="5" name="AutoShape 5"/>
          <p:cNvSpPr/>
          <p:nvPr/>
        </p:nvSpPr>
        <p:spPr>
          <a:xfrm>
            <a:off x="-15384402" y="9236618"/>
            <a:ext cx="18288000" cy="0"/>
          </a:xfrm>
          <a:prstGeom prst="line">
            <a:avLst/>
          </a:prstGeom>
          <a:ln w="9525" cap="flat">
            <a:solidFill>
              <a:srgbClr val="000000"/>
            </a:solidFill>
            <a:prstDash val="solid"/>
            <a:headEnd type="none" w="sm" len="sm"/>
            <a:tailEnd type="none" w="sm" len="sm"/>
          </a:ln>
        </p:spPr>
        <p:txBody>
          <a:bodyPr/>
          <a:lstStyle/>
          <a:p>
            <a:endParaRPr lang="en-US"/>
          </a:p>
        </p:txBody>
      </p:sp>
      <p:grpSp>
        <p:nvGrpSpPr>
          <p:cNvPr id="6" name="Group 6"/>
          <p:cNvGrpSpPr/>
          <p:nvPr/>
        </p:nvGrpSpPr>
        <p:grpSpPr>
          <a:xfrm>
            <a:off x="-16347" y="-2632"/>
            <a:ext cx="2929471" cy="10289632"/>
            <a:chOff x="0" y="0"/>
            <a:chExt cx="771548" cy="2710027"/>
          </a:xfrm>
        </p:grpSpPr>
        <p:sp>
          <p:nvSpPr>
            <p:cNvPr id="7" name="Freeform 7"/>
            <p:cNvSpPr/>
            <p:nvPr/>
          </p:nvSpPr>
          <p:spPr>
            <a:xfrm>
              <a:off x="0" y="0"/>
              <a:ext cx="771548" cy="2710027"/>
            </a:xfrm>
            <a:custGeom>
              <a:avLst/>
              <a:gdLst/>
              <a:ahLst/>
              <a:cxnLst/>
              <a:rect l="l" t="t" r="r" b="b"/>
              <a:pathLst>
                <a:path w="771548" h="2710027">
                  <a:moveTo>
                    <a:pt x="0" y="0"/>
                  </a:moveTo>
                  <a:lnTo>
                    <a:pt x="771548" y="0"/>
                  </a:lnTo>
                  <a:lnTo>
                    <a:pt x="771548" y="2710027"/>
                  </a:lnTo>
                  <a:lnTo>
                    <a:pt x="0" y="2710027"/>
                  </a:lnTo>
                  <a:close/>
                </a:path>
              </a:pathLst>
            </a:custGeom>
            <a:solidFill>
              <a:srgbClr val="6D2374"/>
            </a:solidFill>
          </p:spPr>
          <p:txBody>
            <a:bodyPr/>
            <a:lstStyle/>
            <a:p>
              <a:endParaRPr lang="en-US"/>
            </a:p>
          </p:txBody>
        </p:sp>
        <p:sp>
          <p:nvSpPr>
            <p:cNvPr id="8" name="TextBox 8"/>
            <p:cNvSpPr txBox="1"/>
            <p:nvPr/>
          </p:nvSpPr>
          <p:spPr>
            <a:xfrm>
              <a:off x="0" y="-219075"/>
              <a:ext cx="771548" cy="2929102"/>
            </a:xfrm>
            <a:prstGeom prst="rect">
              <a:avLst/>
            </a:prstGeom>
          </p:spPr>
          <p:txBody>
            <a:bodyPr lIns="50800" tIns="50800" rIns="50800" bIns="50800" rtlCol="0" anchor="ctr"/>
            <a:lstStyle/>
            <a:p>
              <a:pPr algn="ctr">
                <a:lnSpc>
                  <a:spcPts val="4640"/>
                </a:lnSpc>
              </a:pPr>
              <a:endParaRPr/>
            </a:p>
          </p:txBody>
        </p:sp>
      </p:grpSp>
      <p:sp>
        <p:nvSpPr>
          <p:cNvPr id="9" name="AutoShape 9"/>
          <p:cNvSpPr/>
          <p:nvPr/>
        </p:nvSpPr>
        <p:spPr>
          <a:xfrm>
            <a:off x="328350" y="3427399"/>
            <a:ext cx="2382620" cy="0"/>
          </a:xfrm>
          <a:prstGeom prst="line">
            <a:avLst/>
          </a:prstGeom>
          <a:ln w="28575" cap="flat">
            <a:solidFill>
              <a:srgbClr val="ECB31F"/>
            </a:solidFill>
            <a:prstDash val="solid"/>
            <a:headEnd type="diamond" w="lg" len="lg"/>
            <a:tailEnd type="diamond" w="lg" len="lg"/>
          </a:ln>
        </p:spPr>
        <p:txBody>
          <a:bodyPr/>
          <a:lstStyle/>
          <a:p>
            <a:endParaRPr lang="en-US"/>
          </a:p>
        </p:txBody>
      </p:sp>
      <p:sp>
        <p:nvSpPr>
          <p:cNvPr id="10" name="AutoShape 10"/>
          <p:cNvSpPr/>
          <p:nvPr/>
        </p:nvSpPr>
        <p:spPr>
          <a:xfrm>
            <a:off x="328350" y="4698138"/>
            <a:ext cx="2382620" cy="0"/>
          </a:xfrm>
          <a:prstGeom prst="line">
            <a:avLst/>
          </a:prstGeom>
          <a:ln w="28575" cap="flat">
            <a:solidFill>
              <a:srgbClr val="ECB31F"/>
            </a:solidFill>
            <a:prstDash val="solid"/>
            <a:headEnd type="diamond" w="lg" len="lg"/>
            <a:tailEnd type="diamond" w="lg" len="lg"/>
          </a:ln>
        </p:spPr>
        <p:txBody>
          <a:bodyPr/>
          <a:lstStyle/>
          <a:p>
            <a:endParaRPr lang="en-US"/>
          </a:p>
        </p:txBody>
      </p:sp>
      <p:sp>
        <p:nvSpPr>
          <p:cNvPr id="11" name="AutoShape 11"/>
          <p:cNvSpPr/>
          <p:nvPr/>
        </p:nvSpPr>
        <p:spPr>
          <a:xfrm>
            <a:off x="328350" y="5908690"/>
            <a:ext cx="2382620" cy="0"/>
          </a:xfrm>
          <a:prstGeom prst="line">
            <a:avLst/>
          </a:prstGeom>
          <a:ln w="28575" cap="flat">
            <a:solidFill>
              <a:srgbClr val="ECB31F"/>
            </a:solidFill>
            <a:prstDash val="solid"/>
            <a:headEnd type="diamond" w="lg" len="lg"/>
            <a:tailEnd type="diamond" w="lg" len="lg"/>
          </a:ln>
        </p:spPr>
        <p:txBody>
          <a:bodyPr/>
          <a:lstStyle/>
          <a:p>
            <a:endParaRPr lang="en-US"/>
          </a:p>
        </p:txBody>
      </p:sp>
      <p:sp>
        <p:nvSpPr>
          <p:cNvPr id="12" name="AutoShape 12"/>
          <p:cNvSpPr/>
          <p:nvPr/>
        </p:nvSpPr>
        <p:spPr>
          <a:xfrm>
            <a:off x="328350" y="7175983"/>
            <a:ext cx="2382620" cy="0"/>
          </a:xfrm>
          <a:prstGeom prst="line">
            <a:avLst/>
          </a:prstGeom>
          <a:ln w="28575" cap="flat">
            <a:solidFill>
              <a:srgbClr val="ECB31F"/>
            </a:solidFill>
            <a:prstDash val="solid"/>
            <a:headEnd type="diamond" w="lg" len="lg"/>
            <a:tailEnd type="diamond" w="lg" len="lg"/>
          </a:ln>
        </p:spPr>
        <p:txBody>
          <a:bodyPr/>
          <a:lstStyle/>
          <a:p>
            <a:endParaRPr lang="en-US"/>
          </a:p>
        </p:txBody>
      </p:sp>
      <p:sp>
        <p:nvSpPr>
          <p:cNvPr id="13" name="Freeform 13"/>
          <p:cNvSpPr/>
          <p:nvPr/>
        </p:nvSpPr>
        <p:spPr>
          <a:xfrm>
            <a:off x="75988" y="8481579"/>
            <a:ext cx="2640819" cy="1385330"/>
          </a:xfrm>
          <a:custGeom>
            <a:avLst/>
            <a:gdLst/>
            <a:ahLst/>
            <a:cxnLst/>
            <a:rect l="l" t="t" r="r" b="b"/>
            <a:pathLst>
              <a:path w="2640819" h="1385330">
                <a:moveTo>
                  <a:pt x="0" y="0"/>
                </a:moveTo>
                <a:lnTo>
                  <a:pt x="2640819" y="0"/>
                </a:lnTo>
                <a:lnTo>
                  <a:pt x="2640819" y="1385330"/>
                </a:lnTo>
                <a:lnTo>
                  <a:pt x="0" y="1385330"/>
                </a:lnTo>
                <a:lnTo>
                  <a:pt x="0" y="0"/>
                </a:lnTo>
                <a:close/>
              </a:path>
            </a:pathLst>
          </a:custGeom>
          <a:blipFill>
            <a:blip r:embed="rId2"/>
            <a:stretch>
              <a:fillRect/>
            </a:stretch>
          </a:blipFill>
        </p:spPr>
        <p:txBody>
          <a:bodyPr/>
          <a:lstStyle/>
          <a:p>
            <a:endParaRPr lang="en-US"/>
          </a:p>
        </p:txBody>
      </p:sp>
      <p:sp>
        <p:nvSpPr>
          <p:cNvPr id="14" name="TextBox 14"/>
          <p:cNvSpPr txBox="1"/>
          <p:nvPr/>
        </p:nvSpPr>
        <p:spPr>
          <a:xfrm rot="5400000">
            <a:off x="16608562" y="7665105"/>
            <a:ext cx="2277706" cy="251460"/>
          </a:xfrm>
          <a:prstGeom prst="rect">
            <a:avLst/>
          </a:prstGeom>
        </p:spPr>
        <p:txBody>
          <a:bodyPr lIns="0" tIns="0" rIns="0" bIns="0" rtlCol="0" anchor="t">
            <a:spAutoFit/>
          </a:bodyPr>
          <a:lstStyle/>
          <a:p>
            <a:pPr marL="0" lvl="0" indent="0" algn="l">
              <a:lnSpc>
                <a:spcPts val="1980"/>
              </a:lnSpc>
              <a:spcBef>
                <a:spcPct val="0"/>
              </a:spcBef>
            </a:pPr>
            <a:r>
              <a:rPr lang="es" sz="1800">
                <a:solidFill>
                  <a:srgbClr val="FFFFFF"/>
                </a:solidFill>
                <a:latin typeface="Black Mango"/>
                <a:ea typeface="Black Mango"/>
                <a:cs typeface="Black Mango"/>
                <a:sym typeface="Black Mango"/>
              </a:rPr>
              <a:t>Defensa de tesis</a:t>
            </a:r>
          </a:p>
        </p:txBody>
      </p:sp>
      <p:sp>
        <p:nvSpPr>
          <p:cNvPr id="15" name="TextBox 15"/>
          <p:cNvSpPr txBox="1"/>
          <p:nvPr/>
        </p:nvSpPr>
        <p:spPr>
          <a:xfrm>
            <a:off x="334187" y="2623142"/>
            <a:ext cx="4466027" cy="479784"/>
          </a:xfrm>
          <a:prstGeom prst="rect">
            <a:avLst/>
          </a:prstGeom>
        </p:spPr>
        <p:txBody>
          <a:bodyPr lIns="0" tIns="0" rIns="0" bIns="0" rtlCol="0" anchor="t">
            <a:spAutoFit/>
          </a:bodyPr>
          <a:lstStyle/>
          <a:p>
            <a:pPr algn="l">
              <a:lnSpc>
                <a:spcPts val="3523"/>
              </a:lnSpc>
            </a:pPr>
            <a:r>
              <a:rPr lang="es" sz="3523">
                <a:solidFill>
                  <a:srgbClr val="FFFFFF"/>
                </a:solidFill>
                <a:latin typeface="Black Mango"/>
                <a:ea typeface="Black Mango"/>
                <a:cs typeface="Black Mango"/>
                <a:sym typeface="Black Mango"/>
              </a:rPr>
              <a:t>Excelencia</a:t>
            </a:r>
          </a:p>
        </p:txBody>
      </p:sp>
      <p:sp>
        <p:nvSpPr>
          <p:cNvPr id="16" name="TextBox 16"/>
          <p:cNvSpPr txBox="1"/>
          <p:nvPr/>
        </p:nvSpPr>
        <p:spPr>
          <a:xfrm>
            <a:off x="334187" y="3784493"/>
            <a:ext cx="4466027" cy="479784"/>
          </a:xfrm>
          <a:prstGeom prst="rect">
            <a:avLst/>
          </a:prstGeom>
        </p:spPr>
        <p:txBody>
          <a:bodyPr lIns="0" tIns="0" rIns="0" bIns="0" rtlCol="0" anchor="t">
            <a:spAutoFit/>
          </a:bodyPr>
          <a:lstStyle/>
          <a:p>
            <a:pPr algn="l">
              <a:lnSpc>
                <a:spcPts val="3523"/>
              </a:lnSpc>
            </a:pPr>
            <a:r>
              <a:rPr lang="es" sz="3523">
                <a:solidFill>
                  <a:srgbClr val="FFFFFF"/>
                </a:solidFill>
                <a:latin typeface="Black Mango"/>
                <a:ea typeface="Black Mango"/>
                <a:cs typeface="Black Mango"/>
                <a:sym typeface="Black Mango"/>
              </a:rPr>
              <a:t>Comunidad</a:t>
            </a:r>
          </a:p>
        </p:txBody>
      </p:sp>
      <p:sp>
        <p:nvSpPr>
          <p:cNvPr id="17" name="TextBox 17"/>
          <p:cNvSpPr txBox="1"/>
          <p:nvPr/>
        </p:nvSpPr>
        <p:spPr>
          <a:xfrm>
            <a:off x="328350" y="5103119"/>
            <a:ext cx="4466027" cy="479784"/>
          </a:xfrm>
          <a:prstGeom prst="rect">
            <a:avLst/>
          </a:prstGeom>
        </p:spPr>
        <p:txBody>
          <a:bodyPr lIns="0" tIns="0" rIns="0" bIns="0" rtlCol="0" anchor="t">
            <a:spAutoFit/>
          </a:bodyPr>
          <a:lstStyle/>
          <a:p>
            <a:pPr algn="l">
              <a:lnSpc>
                <a:spcPts val="3523"/>
              </a:lnSpc>
            </a:pPr>
            <a:r>
              <a:rPr lang="es" sz="3523" dirty="0">
                <a:solidFill>
                  <a:srgbClr val="FFFFFF"/>
                </a:solidFill>
                <a:latin typeface="Black Mango"/>
                <a:ea typeface="Black Mango"/>
                <a:cs typeface="Black Mango"/>
                <a:sym typeface="Black Mango"/>
              </a:rPr>
              <a:t>Seguridad</a:t>
            </a:r>
          </a:p>
        </p:txBody>
      </p:sp>
      <p:sp>
        <p:nvSpPr>
          <p:cNvPr id="18" name="TextBox 18"/>
          <p:cNvSpPr txBox="1"/>
          <p:nvPr/>
        </p:nvSpPr>
        <p:spPr>
          <a:xfrm>
            <a:off x="483794" y="6315403"/>
            <a:ext cx="4466027" cy="479784"/>
          </a:xfrm>
          <a:prstGeom prst="rect">
            <a:avLst/>
          </a:prstGeom>
        </p:spPr>
        <p:txBody>
          <a:bodyPr lIns="0" tIns="0" rIns="0" bIns="0" rtlCol="0" anchor="t">
            <a:spAutoFit/>
          </a:bodyPr>
          <a:lstStyle/>
          <a:p>
            <a:pPr algn="l">
              <a:lnSpc>
                <a:spcPts val="3523"/>
              </a:lnSpc>
            </a:pPr>
            <a:r>
              <a:rPr lang="es" sz="3523">
                <a:solidFill>
                  <a:srgbClr val="FFFFFF"/>
                </a:solidFill>
                <a:latin typeface="Black Mango"/>
                <a:ea typeface="Black Mango"/>
                <a:cs typeface="Black Mango"/>
                <a:sym typeface="Black Mango"/>
              </a:rPr>
              <a:t>Empatía</a:t>
            </a:r>
          </a:p>
        </p:txBody>
      </p:sp>
      <p:sp>
        <p:nvSpPr>
          <p:cNvPr id="19" name="TextBox 19"/>
          <p:cNvSpPr txBox="1"/>
          <p:nvPr/>
        </p:nvSpPr>
        <p:spPr>
          <a:xfrm>
            <a:off x="369144" y="7582695"/>
            <a:ext cx="4466027" cy="479784"/>
          </a:xfrm>
          <a:prstGeom prst="rect">
            <a:avLst/>
          </a:prstGeom>
        </p:spPr>
        <p:txBody>
          <a:bodyPr lIns="0" tIns="0" rIns="0" bIns="0" rtlCol="0" anchor="t">
            <a:spAutoFit/>
          </a:bodyPr>
          <a:lstStyle/>
          <a:p>
            <a:pPr algn="l">
              <a:lnSpc>
                <a:spcPts val="3523"/>
              </a:lnSpc>
            </a:pPr>
            <a:r>
              <a:rPr lang="es" sz="3523">
                <a:solidFill>
                  <a:srgbClr val="FFFFFF"/>
                </a:solidFill>
                <a:latin typeface="Black Mango"/>
                <a:ea typeface="Black Mango"/>
                <a:cs typeface="Black Mango"/>
                <a:sym typeface="Black Mango"/>
              </a:rPr>
              <a:t>Innovación</a:t>
            </a:r>
          </a:p>
        </p:txBody>
      </p:sp>
      <p:sp>
        <p:nvSpPr>
          <p:cNvPr id="20" name="Freeform 20"/>
          <p:cNvSpPr/>
          <p:nvPr/>
        </p:nvSpPr>
        <p:spPr>
          <a:xfrm>
            <a:off x="-1122" y="-2632"/>
            <a:ext cx="2943650" cy="2943650"/>
          </a:xfrm>
          <a:custGeom>
            <a:avLst/>
            <a:gdLst/>
            <a:ahLst/>
            <a:cxnLst/>
            <a:rect l="l" t="t" r="r" b="b"/>
            <a:pathLst>
              <a:path w="2943650" h="2943650">
                <a:moveTo>
                  <a:pt x="0" y="0"/>
                </a:moveTo>
                <a:lnTo>
                  <a:pt x="2943650" y="0"/>
                </a:lnTo>
                <a:lnTo>
                  <a:pt x="2943650" y="2943650"/>
                </a:lnTo>
                <a:lnTo>
                  <a:pt x="0" y="2943650"/>
                </a:lnTo>
                <a:lnTo>
                  <a:pt x="0" y="0"/>
                </a:lnTo>
                <a:close/>
              </a:path>
            </a:pathLst>
          </a:custGeom>
          <a:blipFill>
            <a:blip r:embed="rId3"/>
            <a:stretch>
              <a:fillRect/>
            </a:stretch>
          </a:blipFill>
        </p:spPr>
        <p:txBody>
          <a:bodyPr/>
          <a:lstStyle/>
          <a:p>
            <a:endParaRPr lang="en-US"/>
          </a:p>
        </p:txBody>
      </p:sp>
      <p:sp>
        <p:nvSpPr>
          <p:cNvPr id="24" name="TextBox 23">
            <a:extLst>
              <a:ext uri="{FF2B5EF4-FFF2-40B4-BE49-F238E27FC236}">
                <a16:creationId xmlns:a16="http://schemas.microsoft.com/office/drawing/2014/main" id="{4FC332AC-43F8-A93E-D12B-CD045023AE85}"/>
              </a:ext>
            </a:extLst>
          </p:cNvPr>
          <p:cNvSpPr txBox="1"/>
          <p:nvPr/>
        </p:nvSpPr>
        <p:spPr>
          <a:xfrm>
            <a:off x="3055667" y="821591"/>
            <a:ext cx="10835178" cy="10987623"/>
          </a:xfrm>
          <a:prstGeom prst="rect">
            <a:avLst/>
          </a:prstGeom>
          <a:noFill/>
        </p:spPr>
        <p:txBody>
          <a:bodyPr wrap="square" rtlCol="0">
            <a:spAutoFit/>
          </a:bodyPr>
          <a:lstStyle/>
          <a:p>
            <a:endParaRPr lang="en-US" dirty="0"/>
          </a:p>
          <a:p>
            <a:pPr marL="285750" indent="-285750">
              <a:buFont typeface="Arial" panose="020B0604020202020204" pitchFamily="34" charset="0"/>
              <a:buChar char="•"/>
            </a:pPr>
            <a:r>
              <a:rPr lang="es" sz="3600" b="1" dirty="0">
                <a:solidFill>
                  <a:schemeClr val="accent4">
                    <a:lumMod val="75000"/>
                  </a:schemeClr>
                </a:solidFill>
              </a:rPr>
              <a:t>Matemáticas</a:t>
            </a:r>
          </a:p>
          <a:p>
            <a:pPr marL="742950" lvl="1" indent="-285750">
              <a:buFont typeface="Arial" panose="020B0604020202020204" pitchFamily="34" charset="0"/>
              <a:buChar char="•"/>
            </a:pPr>
            <a:r>
              <a:rPr lang="es" sz="3200" dirty="0">
                <a:solidFill>
                  <a:schemeClr val="accent4">
                    <a:lumMod val="75000"/>
                  </a:schemeClr>
                </a:solidFill>
              </a:rPr>
              <a:t>Matemáticas Eureka</a:t>
            </a:r>
          </a:p>
          <a:p>
            <a:pPr marL="742950" lvl="1" indent="-285750">
              <a:buFont typeface="Arial" panose="020B0604020202020204" pitchFamily="34" charset="0"/>
              <a:buChar char="•"/>
            </a:pPr>
            <a:r>
              <a:rPr lang="es" sz="3200" dirty="0">
                <a:solidFill>
                  <a:schemeClr val="accent4">
                    <a:lumMod val="75000"/>
                  </a:schemeClr>
                </a:solidFill>
              </a:rPr>
              <a:t>Estoy listo</a:t>
            </a:r>
          </a:p>
          <a:p>
            <a:pPr marL="285750" indent="-285750">
              <a:buFont typeface="Arial" panose="020B0604020202020204" pitchFamily="34" charset="0"/>
              <a:buChar char="•"/>
            </a:pPr>
            <a:endParaRPr lang="en-US" sz="3200" dirty="0">
              <a:solidFill>
                <a:schemeClr val="accent4">
                  <a:lumMod val="75000"/>
                </a:schemeClr>
              </a:solidFill>
            </a:endParaRPr>
          </a:p>
          <a:p>
            <a:pPr marL="285750" indent="-285750">
              <a:buFont typeface="Arial" panose="020B0604020202020204" pitchFamily="34" charset="0"/>
              <a:buChar char="•"/>
            </a:pPr>
            <a:r>
              <a:rPr lang="es" sz="3600" b="1" dirty="0">
                <a:solidFill>
                  <a:schemeClr val="accent4">
                    <a:lumMod val="75000"/>
                  </a:schemeClr>
                </a:solidFill>
              </a:rPr>
              <a:t>Ciencia</a:t>
            </a:r>
          </a:p>
          <a:p>
            <a:pPr marL="742950" lvl="1" indent="-285750">
              <a:buFont typeface="Arial" panose="020B0604020202020204" pitchFamily="34" charset="0"/>
              <a:buChar char="•"/>
            </a:pPr>
            <a:r>
              <a:rPr lang="es" sz="3200" dirty="0">
                <a:solidFill>
                  <a:schemeClr val="accent4">
                    <a:lumMod val="75000"/>
                  </a:schemeClr>
                </a:solidFill>
              </a:rPr>
              <a:t>Grandes mentes</a:t>
            </a:r>
          </a:p>
          <a:p>
            <a:pPr lvl="1"/>
            <a:endParaRPr lang="en-US" sz="3200" dirty="0">
              <a:solidFill>
                <a:schemeClr val="accent4">
                  <a:lumMod val="75000"/>
                </a:schemeClr>
              </a:solidFill>
            </a:endParaRPr>
          </a:p>
          <a:p>
            <a:pPr marL="285750" indent="-285750">
              <a:buFont typeface="Arial" panose="020B0604020202020204" pitchFamily="34" charset="0"/>
              <a:buChar char="•"/>
            </a:pPr>
            <a:r>
              <a:rPr lang="es" sz="3600" b="1" dirty="0">
                <a:solidFill>
                  <a:schemeClr val="accent4">
                    <a:lumMod val="75000"/>
                  </a:schemeClr>
                </a:solidFill>
              </a:rPr>
              <a:t>Estudios sociales</a:t>
            </a:r>
          </a:p>
          <a:p>
            <a:pPr marL="742950" lvl="1" indent="-285750">
              <a:buFont typeface="Arial" panose="020B0604020202020204" pitchFamily="34" charset="0"/>
              <a:buChar char="•"/>
            </a:pPr>
            <a:r>
              <a:rPr lang="es" sz="3200" dirty="0">
                <a:solidFill>
                  <a:schemeClr val="accent4">
                    <a:lumMod val="75000"/>
                  </a:schemeClr>
                </a:solidFill>
              </a:rPr>
              <a:t>Estudios semanales</a:t>
            </a:r>
          </a:p>
          <a:p>
            <a:pPr lvl="1"/>
            <a:endParaRPr lang="en-US" sz="3200" dirty="0">
              <a:solidFill>
                <a:schemeClr val="accent4">
                  <a:lumMod val="75000"/>
                </a:schemeClr>
              </a:solidFill>
            </a:endParaRPr>
          </a:p>
          <a:p>
            <a:pPr marL="285750" indent="-285750">
              <a:buFont typeface="Arial" panose="020B0604020202020204" pitchFamily="34" charset="0"/>
              <a:buChar char="•"/>
            </a:pPr>
            <a:r>
              <a:rPr lang="es" sz="3600" b="1" dirty="0">
                <a:solidFill>
                  <a:schemeClr val="accent4">
                    <a:lumMod val="75000"/>
                  </a:schemeClr>
                </a:solidFill>
              </a:rPr>
              <a:t>Lectura</a:t>
            </a:r>
            <a:r>
              <a:rPr lang="es" sz="3200" b="1" dirty="0">
                <a:solidFill>
                  <a:schemeClr val="accent4">
                    <a:lumMod val="75000"/>
                  </a:schemeClr>
                </a:solidFill>
              </a:rPr>
              <a:t> </a:t>
            </a:r>
          </a:p>
          <a:p>
            <a:pPr marL="742950" lvl="1" indent="-285750">
              <a:buFont typeface="Arial" panose="020B0604020202020204" pitchFamily="34" charset="0"/>
              <a:buChar char="•"/>
            </a:pPr>
            <a:r>
              <a:rPr lang="es" sz="3200" dirty="0">
                <a:solidFill>
                  <a:schemeClr val="accent4">
                    <a:lumMod val="75000"/>
                  </a:schemeClr>
                </a:solidFill>
              </a:rPr>
              <a:t>EL</a:t>
            </a:r>
          </a:p>
          <a:p>
            <a:pPr marL="742950" lvl="1" indent="-285750">
              <a:buFont typeface="Arial" panose="020B0604020202020204" pitchFamily="34" charset="0"/>
              <a:buChar char="•"/>
            </a:pPr>
            <a:r>
              <a:rPr lang="es" sz="3200" dirty="0">
                <a:solidFill>
                  <a:schemeClr val="accent4">
                    <a:lumMod val="75000"/>
                  </a:schemeClr>
                </a:solidFill>
              </a:rPr>
              <a:t>Horizonte de lectura</a:t>
            </a:r>
          </a:p>
          <a:p>
            <a:pPr marL="742950" lvl="1" indent="-285750">
              <a:buFont typeface="Arial" panose="020B0604020202020204" pitchFamily="34" charset="0"/>
              <a:buChar char="•"/>
            </a:pPr>
            <a:r>
              <a:rPr lang="es" sz="3200" dirty="0">
                <a:solidFill>
                  <a:schemeClr val="accent4">
                    <a:lumMod val="75000"/>
                  </a:schemeClr>
                </a:solidFill>
              </a:rPr>
              <a:t>Elevar</a:t>
            </a:r>
          </a:p>
          <a:p>
            <a:pPr marL="742950" lvl="1" indent="-285750">
              <a:buFont typeface="Arial" panose="020B0604020202020204" pitchFamily="34" charset="0"/>
              <a:buChar char="•"/>
            </a:pPr>
            <a:r>
              <a:rPr lang="es" sz="3200" dirty="0">
                <a:solidFill>
                  <a:schemeClr val="accent4">
                    <a:lumMod val="75000"/>
                  </a:schemeClr>
                </a:solidFill>
              </a:rPr>
              <a:t>Ídem</a:t>
            </a:r>
          </a:p>
          <a:p>
            <a:pPr marL="742950" lvl="1" indent="-285750">
              <a:buFont typeface="Arial" panose="020B0604020202020204" pitchFamily="34" charset="0"/>
              <a:buChar char="•"/>
            </a:pPr>
            <a:r>
              <a:rPr lang="es" sz="3200" dirty="0">
                <a:solidFill>
                  <a:schemeClr val="accent4">
                    <a:lumMod val="75000"/>
                  </a:schemeClr>
                </a:solidFill>
              </a:rPr>
              <a:t>Estoy listo</a:t>
            </a:r>
          </a:p>
          <a:p>
            <a:pPr marL="742950" lvl="1" indent="-285750">
              <a:buFont typeface="Arial" panose="020B0604020202020204" pitchFamily="34" charset="0"/>
              <a:buChar char="•"/>
            </a:pPr>
            <a:endParaRPr lang="en-US" dirty="0"/>
          </a:p>
          <a:p>
            <a:pPr lvl="1"/>
            <a:endParaRPr lang="en-US" dirty="0"/>
          </a:p>
          <a:p>
            <a:pPr marL="742950" lvl="1" indent="-285750">
              <a:buFont typeface="Arial" panose="020B0604020202020204" pitchFamily="34" charset="0"/>
              <a:buChar char="•"/>
            </a:pPr>
            <a:endParaRPr lang="en-US" dirty="0"/>
          </a:p>
          <a:p>
            <a:pPr marL="742950" lvl="1" indent="-285750">
              <a:buFont typeface="Arial" panose="020B0604020202020204" pitchFamily="34" charset="0"/>
              <a:buChar char="•"/>
            </a:pPr>
            <a:endParaRPr lang="en-US" dirty="0"/>
          </a:p>
          <a:p>
            <a:pPr marL="742950" lvl="1" indent="-285750">
              <a:buFont typeface="Arial" panose="020B0604020202020204" pitchFamily="34" charset="0"/>
              <a:buChar char="•"/>
            </a:pPr>
            <a:endParaRPr lang="en-US" dirty="0"/>
          </a:p>
          <a:p>
            <a:pPr marL="742950" lvl="1" indent="-285750">
              <a:buFont typeface="Arial" panose="020B0604020202020204" pitchFamily="34" charset="0"/>
              <a:buChar char="•"/>
            </a:pPr>
            <a:endParaRPr lang="en-US" dirty="0"/>
          </a:p>
          <a:p>
            <a:pPr marL="742950" lvl="1" indent="-285750">
              <a:buFont typeface="Arial" panose="020B0604020202020204" pitchFamily="34" charset="0"/>
              <a:buChar char="•"/>
            </a:pPr>
            <a:endParaRPr lang="en-US" dirty="0"/>
          </a:p>
          <a:p>
            <a:pPr marL="742950" lvl="1" indent="-285750">
              <a:buFont typeface="Arial" panose="020B0604020202020204" pitchFamily="34" charset="0"/>
              <a:buChar char="•"/>
            </a:pPr>
            <a:endParaRPr lang="en-US" dirty="0"/>
          </a:p>
          <a:p>
            <a:pPr marL="742950" lvl="1" indent="-285750">
              <a:buFont typeface="Arial" panose="020B0604020202020204" pitchFamily="34" charset="0"/>
              <a:buChar char="•"/>
            </a:pPr>
            <a:endParaRPr lang="en-US" dirty="0"/>
          </a:p>
        </p:txBody>
      </p:sp>
      <p:sp>
        <p:nvSpPr>
          <p:cNvPr id="28" name="TextBox 27">
            <a:extLst>
              <a:ext uri="{FF2B5EF4-FFF2-40B4-BE49-F238E27FC236}">
                <a16:creationId xmlns:a16="http://schemas.microsoft.com/office/drawing/2014/main" id="{5A993172-68D1-CE5C-4243-71FBAB49B591}"/>
              </a:ext>
            </a:extLst>
          </p:cNvPr>
          <p:cNvSpPr txBox="1"/>
          <p:nvPr/>
        </p:nvSpPr>
        <p:spPr>
          <a:xfrm>
            <a:off x="4549927" y="9471911"/>
            <a:ext cx="10421443" cy="646331"/>
          </a:xfrm>
          <a:prstGeom prst="rect">
            <a:avLst/>
          </a:prstGeom>
          <a:noFill/>
        </p:spPr>
        <p:txBody>
          <a:bodyPr wrap="none" rtlCol="0">
            <a:spAutoFit/>
          </a:bodyPr>
          <a:lstStyle/>
          <a:p>
            <a:r>
              <a:rPr lang="es" sz="1800" dirty="0">
                <a:solidFill>
                  <a:srgbClr val="414042"/>
                </a:solidFill>
                <a:latin typeface="Canva Sans 1 Italics"/>
                <a:ea typeface="Canva Sans 1 Italics"/>
                <a:cs typeface="Canva Sans 1 Italics"/>
                <a:sym typeface="Canva Sans 1 Italics"/>
              </a:rPr>
              <a:t>Preparar a los estudiantes académica, social y emocionalmente para el éxito hoy y mañana.</a:t>
            </a:r>
          </a:p>
          <a:p>
            <a:endParaRPr lang="en-US" dirty="0"/>
          </a:p>
        </p:txBody>
      </p:sp>
      <p:sp>
        <p:nvSpPr>
          <p:cNvPr id="22" name="TextBox 21">
            <a:extLst>
              <a:ext uri="{FF2B5EF4-FFF2-40B4-BE49-F238E27FC236}">
                <a16:creationId xmlns:a16="http://schemas.microsoft.com/office/drawing/2014/main" id="{F3ED3A68-4497-3422-9E2E-220DDDEABAED}"/>
              </a:ext>
            </a:extLst>
          </p:cNvPr>
          <p:cNvSpPr txBox="1"/>
          <p:nvPr/>
        </p:nvSpPr>
        <p:spPr>
          <a:xfrm>
            <a:off x="3767496" y="2514038"/>
            <a:ext cx="11286022" cy="646331"/>
          </a:xfrm>
          <a:prstGeom prst="rect">
            <a:avLst/>
          </a:prstGeom>
          <a:noFill/>
        </p:spPr>
        <p:txBody>
          <a:bodyPr wrap="square">
            <a:spAutoFit/>
          </a:bodyPr>
          <a:lstStyle/>
          <a:p>
            <a:pPr marL="114300" indent="0" rtl="0">
              <a:spcBef>
                <a:spcPts val="1200"/>
              </a:spcBef>
              <a:spcAft>
                <a:spcPts val="0"/>
              </a:spcAft>
              <a:buNone/>
            </a:pPr>
            <a:r>
              <a:rPr lang="es" sz="3600" b="1" i="0" u="none" strike="noStrike" dirty="0">
                <a:solidFill>
                  <a:schemeClr val="accent4">
                    <a:lumMod val="75000"/>
                  </a:schemeClr>
                </a:solidFill>
                <a:effectLst/>
                <a:latin typeface="Times New Roman" panose="02020603050405020304" pitchFamily="18" charset="0"/>
              </a:rPr>
              <a:t> </a:t>
            </a:r>
            <a:endParaRPr lang="en-US" altLang="en-US" sz="3600" dirty="0">
              <a:solidFill>
                <a:schemeClr val="accent4">
                  <a:lumMod val="75000"/>
                </a:schemeClr>
              </a:solidFill>
              <a:ea typeface="ＭＳ Ｐゴシック" panose="020B0600070205080204" pitchFamily="34" charset="-128"/>
            </a:endParaRPr>
          </a:p>
        </p:txBody>
      </p:sp>
    </p:spTree>
    <p:extLst>
      <p:ext uri="{BB962C8B-B14F-4D97-AF65-F5344CB8AC3E}">
        <p14:creationId xmlns:p14="http://schemas.microsoft.com/office/powerpoint/2010/main" val="245896672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p:cNvSpPr/>
          <p:nvPr/>
        </p:nvSpPr>
        <p:spPr>
          <a:xfrm>
            <a:off x="616649" y="1394486"/>
            <a:ext cx="18288000" cy="0"/>
          </a:xfrm>
          <a:prstGeom prst="line">
            <a:avLst/>
          </a:prstGeom>
          <a:ln w="9525" cap="flat">
            <a:solidFill>
              <a:srgbClr val="000000"/>
            </a:solidFill>
            <a:prstDash val="solid"/>
            <a:headEnd type="none" w="sm" len="sm"/>
            <a:tailEnd type="none" w="sm" len="sm"/>
          </a:ln>
        </p:spPr>
        <p:txBody>
          <a:bodyPr/>
          <a:lstStyle/>
          <a:p>
            <a:endParaRPr lang="en-US"/>
          </a:p>
        </p:txBody>
      </p:sp>
      <p:sp>
        <p:nvSpPr>
          <p:cNvPr id="3" name="AutoShape 3"/>
          <p:cNvSpPr/>
          <p:nvPr/>
        </p:nvSpPr>
        <p:spPr>
          <a:xfrm>
            <a:off x="-9525" y="9239250"/>
            <a:ext cx="18288000" cy="0"/>
          </a:xfrm>
          <a:prstGeom prst="line">
            <a:avLst/>
          </a:prstGeom>
          <a:ln w="9525" cap="flat">
            <a:solidFill>
              <a:srgbClr val="000000"/>
            </a:solidFill>
            <a:prstDash val="solid"/>
            <a:headEnd type="none" w="sm" len="sm"/>
            <a:tailEnd type="none" w="sm" len="sm"/>
          </a:ln>
        </p:spPr>
        <p:txBody>
          <a:bodyPr/>
          <a:lstStyle/>
          <a:p>
            <a:endParaRPr lang="en-US"/>
          </a:p>
        </p:txBody>
      </p:sp>
      <p:sp>
        <p:nvSpPr>
          <p:cNvPr id="4" name="TextBox 4"/>
          <p:cNvSpPr txBox="1"/>
          <p:nvPr/>
        </p:nvSpPr>
        <p:spPr>
          <a:xfrm>
            <a:off x="2887178" y="131309"/>
            <a:ext cx="15391297" cy="1273426"/>
          </a:xfrm>
          <a:prstGeom prst="rect">
            <a:avLst/>
          </a:prstGeom>
        </p:spPr>
        <p:txBody>
          <a:bodyPr wrap="square" lIns="0" tIns="0" rIns="0" bIns="0" rtlCol="0" anchor="t">
            <a:spAutoFit/>
          </a:bodyPr>
          <a:lstStyle/>
          <a:p>
            <a:pPr algn="ctr">
              <a:lnSpc>
                <a:spcPts val="10596"/>
              </a:lnSpc>
            </a:pPr>
            <a:r>
              <a:rPr lang="es" sz="6600" dirty="0">
                <a:solidFill>
                  <a:srgbClr val="6D2374"/>
                </a:solidFill>
                <a:latin typeface="Black Mango"/>
                <a:ea typeface="Black Mango"/>
                <a:cs typeface="Black Mango"/>
                <a:sym typeface="Black Mango"/>
              </a:rPr>
              <a:t>Conferencias de padres y maestros</a:t>
            </a:r>
          </a:p>
        </p:txBody>
      </p:sp>
      <p:sp>
        <p:nvSpPr>
          <p:cNvPr id="5" name="AutoShape 5"/>
          <p:cNvSpPr/>
          <p:nvPr/>
        </p:nvSpPr>
        <p:spPr>
          <a:xfrm>
            <a:off x="-15384402" y="9236618"/>
            <a:ext cx="18288000" cy="0"/>
          </a:xfrm>
          <a:prstGeom prst="line">
            <a:avLst/>
          </a:prstGeom>
          <a:ln w="9525" cap="flat">
            <a:solidFill>
              <a:srgbClr val="000000"/>
            </a:solidFill>
            <a:prstDash val="solid"/>
            <a:headEnd type="none" w="sm" len="sm"/>
            <a:tailEnd type="none" w="sm" len="sm"/>
          </a:ln>
        </p:spPr>
        <p:txBody>
          <a:bodyPr/>
          <a:lstStyle/>
          <a:p>
            <a:endParaRPr lang="en-US"/>
          </a:p>
        </p:txBody>
      </p:sp>
      <p:grpSp>
        <p:nvGrpSpPr>
          <p:cNvPr id="6" name="Group 6"/>
          <p:cNvGrpSpPr/>
          <p:nvPr/>
        </p:nvGrpSpPr>
        <p:grpSpPr>
          <a:xfrm>
            <a:off x="-16347" y="-2632"/>
            <a:ext cx="2929471" cy="10289632"/>
            <a:chOff x="0" y="0"/>
            <a:chExt cx="771548" cy="2710027"/>
          </a:xfrm>
        </p:grpSpPr>
        <p:sp>
          <p:nvSpPr>
            <p:cNvPr id="7" name="Freeform 7"/>
            <p:cNvSpPr/>
            <p:nvPr/>
          </p:nvSpPr>
          <p:spPr>
            <a:xfrm>
              <a:off x="0" y="0"/>
              <a:ext cx="771548" cy="2710027"/>
            </a:xfrm>
            <a:custGeom>
              <a:avLst/>
              <a:gdLst/>
              <a:ahLst/>
              <a:cxnLst/>
              <a:rect l="l" t="t" r="r" b="b"/>
              <a:pathLst>
                <a:path w="771548" h="2710027">
                  <a:moveTo>
                    <a:pt x="0" y="0"/>
                  </a:moveTo>
                  <a:lnTo>
                    <a:pt x="771548" y="0"/>
                  </a:lnTo>
                  <a:lnTo>
                    <a:pt x="771548" y="2710027"/>
                  </a:lnTo>
                  <a:lnTo>
                    <a:pt x="0" y="2710027"/>
                  </a:lnTo>
                  <a:close/>
                </a:path>
              </a:pathLst>
            </a:custGeom>
            <a:solidFill>
              <a:srgbClr val="6D2374"/>
            </a:solidFill>
          </p:spPr>
          <p:txBody>
            <a:bodyPr/>
            <a:lstStyle/>
            <a:p>
              <a:endParaRPr lang="en-US"/>
            </a:p>
          </p:txBody>
        </p:sp>
        <p:sp>
          <p:nvSpPr>
            <p:cNvPr id="8" name="TextBox 8"/>
            <p:cNvSpPr txBox="1"/>
            <p:nvPr/>
          </p:nvSpPr>
          <p:spPr>
            <a:xfrm>
              <a:off x="0" y="-219075"/>
              <a:ext cx="771548" cy="2929102"/>
            </a:xfrm>
            <a:prstGeom prst="rect">
              <a:avLst/>
            </a:prstGeom>
          </p:spPr>
          <p:txBody>
            <a:bodyPr lIns="50800" tIns="50800" rIns="50800" bIns="50800" rtlCol="0" anchor="ctr"/>
            <a:lstStyle/>
            <a:p>
              <a:pPr algn="ctr">
                <a:lnSpc>
                  <a:spcPts val="4640"/>
                </a:lnSpc>
              </a:pPr>
              <a:endParaRPr/>
            </a:p>
          </p:txBody>
        </p:sp>
      </p:grpSp>
      <p:sp>
        <p:nvSpPr>
          <p:cNvPr id="9" name="AutoShape 9"/>
          <p:cNvSpPr/>
          <p:nvPr/>
        </p:nvSpPr>
        <p:spPr>
          <a:xfrm>
            <a:off x="328350" y="3427399"/>
            <a:ext cx="2382620" cy="0"/>
          </a:xfrm>
          <a:prstGeom prst="line">
            <a:avLst/>
          </a:prstGeom>
          <a:ln w="28575" cap="flat">
            <a:solidFill>
              <a:srgbClr val="ECB31F"/>
            </a:solidFill>
            <a:prstDash val="solid"/>
            <a:headEnd type="diamond" w="lg" len="lg"/>
            <a:tailEnd type="diamond" w="lg" len="lg"/>
          </a:ln>
        </p:spPr>
        <p:txBody>
          <a:bodyPr/>
          <a:lstStyle/>
          <a:p>
            <a:endParaRPr lang="en-US"/>
          </a:p>
        </p:txBody>
      </p:sp>
      <p:sp>
        <p:nvSpPr>
          <p:cNvPr id="10" name="AutoShape 10"/>
          <p:cNvSpPr/>
          <p:nvPr/>
        </p:nvSpPr>
        <p:spPr>
          <a:xfrm>
            <a:off x="328350" y="4698138"/>
            <a:ext cx="2382620" cy="0"/>
          </a:xfrm>
          <a:prstGeom prst="line">
            <a:avLst/>
          </a:prstGeom>
          <a:ln w="28575" cap="flat">
            <a:solidFill>
              <a:srgbClr val="ECB31F"/>
            </a:solidFill>
            <a:prstDash val="solid"/>
            <a:headEnd type="diamond" w="lg" len="lg"/>
            <a:tailEnd type="diamond" w="lg" len="lg"/>
          </a:ln>
        </p:spPr>
        <p:txBody>
          <a:bodyPr/>
          <a:lstStyle/>
          <a:p>
            <a:endParaRPr lang="en-US"/>
          </a:p>
        </p:txBody>
      </p:sp>
      <p:sp>
        <p:nvSpPr>
          <p:cNvPr id="11" name="AutoShape 11"/>
          <p:cNvSpPr/>
          <p:nvPr/>
        </p:nvSpPr>
        <p:spPr>
          <a:xfrm>
            <a:off x="328350" y="5908690"/>
            <a:ext cx="2382620" cy="0"/>
          </a:xfrm>
          <a:prstGeom prst="line">
            <a:avLst/>
          </a:prstGeom>
          <a:ln w="28575" cap="flat">
            <a:solidFill>
              <a:srgbClr val="ECB31F"/>
            </a:solidFill>
            <a:prstDash val="solid"/>
            <a:headEnd type="diamond" w="lg" len="lg"/>
            <a:tailEnd type="diamond" w="lg" len="lg"/>
          </a:ln>
        </p:spPr>
        <p:txBody>
          <a:bodyPr/>
          <a:lstStyle/>
          <a:p>
            <a:endParaRPr lang="en-US"/>
          </a:p>
        </p:txBody>
      </p:sp>
      <p:sp>
        <p:nvSpPr>
          <p:cNvPr id="12" name="AutoShape 12"/>
          <p:cNvSpPr/>
          <p:nvPr/>
        </p:nvSpPr>
        <p:spPr>
          <a:xfrm>
            <a:off x="328350" y="7175983"/>
            <a:ext cx="2382620" cy="0"/>
          </a:xfrm>
          <a:prstGeom prst="line">
            <a:avLst/>
          </a:prstGeom>
          <a:ln w="28575" cap="flat">
            <a:solidFill>
              <a:srgbClr val="ECB31F"/>
            </a:solidFill>
            <a:prstDash val="solid"/>
            <a:headEnd type="diamond" w="lg" len="lg"/>
            <a:tailEnd type="diamond" w="lg" len="lg"/>
          </a:ln>
        </p:spPr>
        <p:txBody>
          <a:bodyPr/>
          <a:lstStyle/>
          <a:p>
            <a:endParaRPr lang="en-US"/>
          </a:p>
        </p:txBody>
      </p:sp>
      <p:sp>
        <p:nvSpPr>
          <p:cNvPr id="13" name="Freeform 13"/>
          <p:cNvSpPr/>
          <p:nvPr/>
        </p:nvSpPr>
        <p:spPr>
          <a:xfrm>
            <a:off x="75988" y="8481579"/>
            <a:ext cx="2640819" cy="1385330"/>
          </a:xfrm>
          <a:custGeom>
            <a:avLst/>
            <a:gdLst/>
            <a:ahLst/>
            <a:cxnLst/>
            <a:rect l="l" t="t" r="r" b="b"/>
            <a:pathLst>
              <a:path w="2640819" h="1385330">
                <a:moveTo>
                  <a:pt x="0" y="0"/>
                </a:moveTo>
                <a:lnTo>
                  <a:pt x="2640819" y="0"/>
                </a:lnTo>
                <a:lnTo>
                  <a:pt x="2640819" y="1385330"/>
                </a:lnTo>
                <a:lnTo>
                  <a:pt x="0" y="1385330"/>
                </a:lnTo>
                <a:lnTo>
                  <a:pt x="0" y="0"/>
                </a:lnTo>
                <a:close/>
              </a:path>
            </a:pathLst>
          </a:custGeom>
          <a:blipFill>
            <a:blip r:embed="rId2"/>
            <a:stretch>
              <a:fillRect/>
            </a:stretch>
          </a:blipFill>
        </p:spPr>
        <p:txBody>
          <a:bodyPr/>
          <a:lstStyle/>
          <a:p>
            <a:endParaRPr lang="en-US"/>
          </a:p>
        </p:txBody>
      </p:sp>
      <p:sp>
        <p:nvSpPr>
          <p:cNvPr id="14" name="TextBox 14"/>
          <p:cNvSpPr txBox="1"/>
          <p:nvPr/>
        </p:nvSpPr>
        <p:spPr>
          <a:xfrm rot="5400000">
            <a:off x="16608562" y="7665105"/>
            <a:ext cx="2277706" cy="251460"/>
          </a:xfrm>
          <a:prstGeom prst="rect">
            <a:avLst/>
          </a:prstGeom>
        </p:spPr>
        <p:txBody>
          <a:bodyPr lIns="0" tIns="0" rIns="0" bIns="0" rtlCol="0" anchor="t">
            <a:spAutoFit/>
          </a:bodyPr>
          <a:lstStyle/>
          <a:p>
            <a:pPr marL="0" lvl="0" indent="0" algn="l">
              <a:lnSpc>
                <a:spcPts val="1980"/>
              </a:lnSpc>
              <a:spcBef>
                <a:spcPct val="0"/>
              </a:spcBef>
            </a:pPr>
            <a:r>
              <a:rPr lang="es" sz="1800">
                <a:solidFill>
                  <a:srgbClr val="FFFFFF"/>
                </a:solidFill>
                <a:latin typeface="Black Mango"/>
                <a:ea typeface="Black Mango"/>
                <a:cs typeface="Black Mango"/>
                <a:sym typeface="Black Mango"/>
              </a:rPr>
              <a:t>Defensa de tesis</a:t>
            </a:r>
          </a:p>
        </p:txBody>
      </p:sp>
      <p:sp>
        <p:nvSpPr>
          <p:cNvPr id="15" name="TextBox 15"/>
          <p:cNvSpPr txBox="1"/>
          <p:nvPr/>
        </p:nvSpPr>
        <p:spPr>
          <a:xfrm>
            <a:off x="334187" y="2623142"/>
            <a:ext cx="4466027" cy="479784"/>
          </a:xfrm>
          <a:prstGeom prst="rect">
            <a:avLst/>
          </a:prstGeom>
        </p:spPr>
        <p:txBody>
          <a:bodyPr lIns="0" tIns="0" rIns="0" bIns="0" rtlCol="0" anchor="t">
            <a:spAutoFit/>
          </a:bodyPr>
          <a:lstStyle/>
          <a:p>
            <a:pPr algn="l">
              <a:lnSpc>
                <a:spcPts val="3523"/>
              </a:lnSpc>
            </a:pPr>
            <a:r>
              <a:rPr lang="es" sz="3523">
                <a:solidFill>
                  <a:srgbClr val="FFFFFF"/>
                </a:solidFill>
                <a:latin typeface="Black Mango"/>
                <a:ea typeface="Black Mango"/>
                <a:cs typeface="Black Mango"/>
                <a:sym typeface="Black Mango"/>
              </a:rPr>
              <a:t>Excelencia</a:t>
            </a:r>
          </a:p>
        </p:txBody>
      </p:sp>
      <p:sp>
        <p:nvSpPr>
          <p:cNvPr id="16" name="TextBox 16"/>
          <p:cNvSpPr txBox="1"/>
          <p:nvPr/>
        </p:nvSpPr>
        <p:spPr>
          <a:xfrm>
            <a:off x="334187" y="3784493"/>
            <a:ext cx="4466027" cy="479784"/>
          </a:xfrm>
          <a:prstGeom prst="rect">
            <a:avLst/>
          </a:prstGeom>
        </p:spPr>
        <p:txBody>
          <a:bodyPr lIns="0" tIns="0" rIns="0" bIns="0" rtlCol="0" anchor="t">
            <a:spAutoFit/>
          </a:bodyPr>
          <a:lstStyle/>
          <a:p>
            <a:pPr algn="l">
              <a:lnSpc>
                <a:spcPts val="3523"/>
              </a:lnSpc>
            </a:pPr>
            <a:r>
              <a:rPr lang="es" sz="3523">
                <a:solidFill>
                  <a:srgbClr val="FFFFFF"/>
                </a:solidFill>
                <a:latin typeface="Black Mango"/>
                <a:ea typeface="Black Mango"/>
                <a:cs typeface="Black Mango"/>
                <a:sym typeface="Black Mango"/>
              </a:rPr>
              <a:t>Comunidad</a:t>
            </a:r>
          </a:p>
        </p:txBody>
      </p:sp>
      <p:sp>
        <p:nvSpPr>
          <p:cNvPr id="17" name="TextBox 17"/>
          <p:cNvSpPr txBox="1"/>
          <p:nvPr/>
        </p:nvSpPr>
        <p:spPr>
          <a:xfrm>
            <a:off x="369144" y="5104850"/>
            <a:ext cx="4466027" cy="479784"/>
          </a:xfrm>
          <a:prstGeom prst="rect">
            <a:avLst/>
          </a:prstGeom>
        </p:spPr>
        <p:txBody>
          <a:bodyPr lIns="0" tIns="0" rIns="0" bIns="0" rtlCol="0" anchor="t">
            <a:spAutoFit/>
          </a:bodyPr>
          <a:lstStyle/>
          <a:p>
            <a:pPr algn="l">
              <a:lnSpc>
                <a:spcPts val="3523"/>
              </a:lnSpc>
            </a:pPr>
            <a:r>
              <a:rPr lang="es" sz="3523" dirty="0">
                <a:solidFill>
                  <a:srgbClr val="FFFFFF"/>
                </a:solidFill>
                <a:latin typeface="Black Mango"/>
                <a:ea typeface="Black Mango"/>
                <a:cs typeface="Black Mango"/>
                <a:sym typeface="Black Mango"/>
              </a:rPr>
              <a:t>Seguridad</a:t>
            </a:r>
          </a:p>
        </p:txBody>
      </p:sp>
      <p:sp>
        <p:nvSpPr>
          <p:cNvPr id="18" name="TextBox 18"/>
          <p:cNvSpPr txBox="1"/>
          <p:nvPr/>
        </p:nvSpPr>
        <p:spPr>
          <a:xfrm>
            <a:off x="483794" y="6315403"/>
            <a:ext cx="4466027" cy="479784"/>
          </a:xfrm>
          <a:prstGeom prst="rect">
            <a:avLst/>
          </a:prstGeom>
        </p:spPr>
        <p:txBody>
          <a:bodyPr lIns="0" tIns="0" rIns="0" bIns="0" rtlCol="0" anchor="t">
            <a:spAutoFit/>
          </a:bodyPr>
          <a:lstStyle/>
          <a:p>
            <a:pPr algn="l">
              <a:lnSpc>
                <a:spcPts val="3523"/>
              </a:lnSpc>
            </a:pPr>
            <a:r>
              <a:rPr lang="es" sz="3523">
                <a:solidFill>
                  <a:srgbClr val="FFFFFF"/>
                </a:solidFill>
                <a:latin typeface="Black Mango"/>
                <a:ea typeface="Black Mango"/>
                <a:cs typeface="Black Mango"/>
                <a:sym typeface="Black Mango"/>
              </a:rPr>
              <a:t>Empatía</a:t>
            </a:r>
          </a:p>
        </p:txBody>
      </p:sp>
      <p:sp>
        <p:nvSpPr>
          <p:cNvPr id="19" name="TextBox 19"/>
          <p:cNvSpPr txBox="1"/>
          <p:nvPr/>
        </p:nvSpPr>
        <p:spPr>
          <a:xfrm>
            <a:off x="369144" y="7582695"/>
            <a:ext cx="4466027" cy="479784"/>
          </a:xfrm>
          <a:prstGeom prst="rect">
            <a:avLst/>
          </a:prstGeom>
        </p:spPr>
        <p:txBody>
          <a:bodyPr lIns="0" tIns="0" rIns="0" bIns="0" rtlCol="0" anchor="t">
            <a:spAutoFit/>
          </a:bodyPr>
          <a:lstStyle/>
          <a:p>
            <a:pPr algn="l">
              <a:lnSpc>
                <a:spcPts val="3523"/>
              </a:lnSpc>
            </a:pPr>
            <a:r>
              <a:rPr lang="es" sz="3523">
                <a:solidFill>
                  <a:srgbClr val="FFFFFF"/>
                </a:solidFill>
                <a:latin typeface="Black Mango"/>
                <a:ea typeface="Black Mango"/>
                <a:cs typeface="Black Mango"/>
                <a:sym typeface="Black Mango"/>
              </a:rPr>
              <a:t>Innovación</a:t>
            </a:r>
          </a:p>
        </p:txBody>
      </p:sp>
      <p:sp>
        <p:nvSpPr>
          <p:cNvPr id="20" name="Freeform 20"/>
          <p:cNvSpPr/>
          <p:nvPr/>
        </p:nvSpPr>
        <p:spPr>
          <a:xfrm>
            <a:off x="-1122" y="-2632"/>
            <a:ext cx="2943650" cy="2943650"/>
          </a:xfrm>
          <a:custGeom>
            <a:avLst/>
            <a:gdLst/>
            <a:ahLst/>
            <a:cxnLst/>
            <a:rect l="l" t="t" r="r" b="b"/>
            <a:pathLst>
              <a:path w="2943650" h="2943650">
                <a:moveTo>
                  <a:pt x="0" y="0"/>
                </a:moveTo>
                <a:lnTo>
                  <a:pt x="2943650" y="0"/>
                </a:lnTo>
                <a:lnTo>
                  <a:pt x="2943650" y="2943650"/>
                </a:lnTo>
                <a:lnTo>
                  <a:pt x="0" y="2943650"/>
                </a:lnTo>
                <a:lnTo>
                  <a:pt x="0" y="0"/>
                </a:lnTo>
                <a:close/>
              </a:path>
            </a:pathLst>
          </a:custGeom>
          <a:blipFill>
            <a:blip r:embed="rId3"/>
            <a:stretch>
              <a:fillRect/>
            </a:stretch>
          </a:blipFill>
        </p:spPr>
        <p:txBody>
          <a:bodyPr/>
          <a:lstStyle/>
          <a:p>
            <a:endParaRPr lang="en-US"/>
          </a:p>
        </p:txBody>
      </p:sp>
      <p:sp>
        <p:nvSpPr>
          <p:cNvPr id="24" name="TextBox 23">
            <a:extLst>
              <a:ext uri="{FF2B5EF4-FFF2-40B4-BE49-F238E27FC236}">
                <a16:creationId xmlns:a16="http://schemas.microsoft.com/office/drawing/2014/main" id="{4FC332AC-43F8-A93E-D12B-CD045023AE85}"/>
              </a:ext>
            </a:extLst>
          </p:cNvPr>
          <p:cNvSpPr txBox="1"/>
          <p:nvPr/>
        </p:nvSpPr>
        <p:spPr>
          <a:xfrm>
            <a:off x="3185622" y="1682737"/>
            <a:ext cx="10835178" cy="1200329"/>
          </a:xfrm>
          <a:prstGeom prst="rect">
            <a:avLst/>
          </a:prstGeom>
          <a:noFill/>
        </p:spPr>
        <p:txBody>
          <a:bodyPr wrap="square" rtlCol="0">
            <a:spAutoFit/>
          </a:bodyPr>
          <a:lstStyle/>
          <a:p>
            <a:endParaRPr lang="en-US" dirty="0"/>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endParaRPr lang="en-US" dirty="0"/>
          </a:p>
        </p:txBody>
      </p:sp>
      <p:sp>
        <p:nvSpPr>
          <p:cNvPr id="28" name="TextBox 27">
            <a:extLst>
              <a:ext uri="{FF2B5EF4-FFF2-40B4-BE49-F238E27FC236}">
                <a16:creationId xmlns:a16="http://schemas.microsoft.com/office/drawing/2014/main" id="{5A993172-68D1-CE5C-4243-71FBAB49B591}"/>
              </a:ext>
            </a:extLst>
          </p:cNvPr>
          <p:cNvSpPr txBox="1"/>
          <p:nvPr/>
        </p:nvSpPr>
        <p:spPr>
          <a:xfrm>
            <a:off x="4549927" y="9471911"/>
            <a:ext cx="10421443" cy="646331"/>
          </a:xfrm>
          <a:prstGeom prst="rect">
            <a:avLst/>
          </a:prstGeom>
          <a:noFill/>
        </p:spPr>
        <p:txBody>
          <a:bodyPr wrap="none" rtlCol="0">
            <a:spAutoFit/>
          </a:bodyPr>
          <a:lstStyle/>
          <a:p>
            <a:r>
              <a:rPr lang="es" sz="1800" dirty="0">
                <a:solidFill>
                  <a:srgbClr val="414042"/>
                </a:solidFill>
                <a:latin typeface="Canva Sans 1 Italics"/>
                <a:ea typeface="Canva Sans 1 Italics"/>
                <a:cs typeface="Canva Sans 1 Italics"/>
                <a:sym typeface="Canva Sans 1 Italics"/>
              </a:rPr>
              <a:t>Preparar a los estudiantes académica, social y emocionalmente para el éxito hoy y mañana.</a:t>
            </a:r>
          </a:p>
          <a:p>
            <a:endParaRPr lang="en-US" dirty="0"/>
          </a:p>
        </p:txBody>
      </p:sp>
      <p:sp>
        <p:nvSpPr>
          <p:cNvPr id="22" name="TextBox 21">
            <a:extLst>
              <a:ext uri="{FF2B5EF4-FFF2-40B4-BE49-F238E27FC236}">
                <a16:creationId xmlns:a16="http://schemas.microsoft.com/office/drawing/2014/main" id="{F3ED3A68-4497-3422-9E2E-220DDDEABAED}"/>
              </a:ext>
            </a:extLst>
          </p:cNvPr>
          <p:cNvSpPr txBox="1"/>
          <p:nvPr/>
        </p:nvSpPr>
        <p:spPr>
          <a:xfrm>
            <a:off x="3137460" y="1704049"/>
            <a:ext cx="14840479" cy="2862322"/>
          </a:xfrm>
          <a:prstGeom prst="rect">
            <a:avLst/>
          </a:prstGeom>
          <a:noFill/>
        </p:spPr>
        <p:txBody>
          <a:bodyPr wrap="square">
            <a:spAutoFit/>
          </a:bodyPr>
          <a:lstStyle/>
          <a:p>
            <a:pPr marL="285750" indent="-285750">
              <a:lnSpc>
                <a:spcPct val="90000"/>
              </a:lnSpc>
              <a:buFont typeface="Arial" panose="020B0604020202020204" pitchFamily="34" charset="0"/>
              <a:buChar char="•"/>
              <a:defRPr/>
            </a:pPr>
            <a:r>
              <a:rPr lang="es" sz="4000" dirty="0">
                <a:solidFill>
                  <a:srgbClr val="7030A0"/>
                </a:solidFill>
                <a:ea typeface="ＭＳ Ｐゴシック" charset="0"/>
                <a:cs typeface="ＭＳ Ｐゴシック" charset="0"/>
              </a:rPr>
              <a:t>Se requieren conferencias previamente organizadas para las conferencias que se celebren fuera de las conferencias de toda la escuela.</a:t>
            </a:r>
          </a:p>
          <a:p>
            <a:pPr marL="285750" indent="-285750">
              <a:lnSpc>
                <a:spcPct val="90000"/>
              </a:lnSpc>
              <a:buFont typeface="Arial" panose="020B0604020202020204" pitchFamily="34" charset="0"/>
              <a:buChar char="•"/>
              <a:defRPr/>
            </a:pPr>
            <a:r>
              <a:rPr lang="es" sz="4000" dirty="0">
                <a:solidFill>
                  <a:srgbClr val="7030A0"/>
                </a:solidFill>
                <a:ea typeface="ＭＳ Ｐゴシック" charset="0"/>
                <a:cs typeface="ＭＳ Ｐゴシック" charset="0"/>
              </a:rPr>
              <a:t>Las conferencias deben realizarse durante el período de planificación del docente o antes o después de la escuela.</a:t>
            </a:r>
          </a:p>
          <a:p>
            <a:pPr marL="0" indent="0">
              <a:buFont typeface="Arial" panose="020B0604020202020204" pitchFamily="34" charset="0"/>
              <a:buNone/>
            </a:pPr>
            <a:endParaRPr lang="en-US" altLang="en-US" sz="3600" b="1" dirty="0">
              <a:solidFill>
                <a:schemeClr val="accent4">
                  <a:lumMod val="75000"/>
                </a:schemeClr>
              </a:solidFill>
            </a:endParaRPr>
          </a:p>
        </p:txBody>
      </p:sp>
    </p:spTree>
    <p:extLst>
      <p:ext uri="{BB962C8B-B14F-4D97-AF65-F5344CB8AC3E}">
        <p14:creationId xmlns:p14="http://schemas.microsoft.com/office/powerpoint/2010/main" val="32141538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054"/>
        <p:cNvGrpSpPr/>
        <p:nvPr/>
      </p:nvGrpSpPr>
      <p:grpSpPr>
        <a:xfrm>
          <a:off x="0" y="0"/>
          <a:ext cx="0" cy="0"/>
          <a:chOff x="0" y="0"/>
          <a:chExt cx="0" cy="0"/>
        </a:xfrm>
      </p:grpSpPr>
      <p:cxnSp>
        <p:nvCxnSpPr>
          <p:cNvPr id="1055" name="Google Shape;1055;g36db7292bd8_0_5361"/>
          <p:cNvCxnSpPr/>
          <p:nvPr/>
        </p:nvCxnSpPr>
        <p:spPr>
          <a:xfrm>
            <a:off x="2972246" y="1654260"/>
            <a:ext cx="9134400" cy="0"/>
          </a:xfrm>
          <a:prstGeom prst="straightConnector1">
            <a:avLst/>
          </a:prstGeom>
          <a:noFill/>
          <a:ln w="9525" cap="flat" cmpd="sng">
            <a:solidFill>
              <a:srgbClr val="000000"/>
            </a:solidFill>
            <a:prstDash val="solid"/>
            <a:round/>
            <a:headEnd type="none" w="sm" len="sm"/>
            <a:tailEnd type="none" w="sm" len="sm"/>
          </a:ln>
        </p:spPr>
      </p:cxnSp>
      <p:sp>
        <p:nvSpPr>
          <p:cNvPr id="1056" name="Google Shape;1056;g36db7292bd8_0_5361"/>
          <p:cNvSpPr txBox="1"/>
          <p:nvPr/>
        </p:nvSpPr>
        <p:spPr>
          <a:xfrm rot="5400000">
            <a:off x="16595745" y="7652182"/>
            <a:ext cx="2277600" cy="277200"/>
          </a:xfrm>
          <a:prstGeom prst="rect">
            <a:avLst/>
          </a:prstGeom>
          <a:noFill/>
          <a:ln>
            <a:noFill/>
          </a:ln>
        </p:spPr>
        <p:txBody>
          <a:bodyPr spcFirstLastPara="1" wrap="square" lIns="0" tIns="0" rIns="0" bIns="0" anchor="t" anchorCtr="0">
            <a:spAutoFit/>
          </a:bodyPr>
          <a:lstStyle/>
          <a:p>
            <a:pPr marL="0" marR="0" lvl="0" indent="0" algn="l" rtl="0">
              <a:lnSpc>
                <a:spcPct val="110000"/>
              </a:lnSpc>
              <a:spcBef>
                <a:spcPts val="0"/>
              </a:spcBef>
              <a:spcAft>
                <a:spcPts val="0"/>
              </a:spcAft>
              <a:buNone/>
            </a:pPr>
            <a:r>
              <a:rPr lang="es" sz="1800">
                <a:solidFill>
                  <a:srgbClr val="FFFFFF"/>
                </a:solidFill>
                <a:latin typeface="Arial"/>
                <a:ea typeface="Arial"/>
                <a:cs typeface="Arial"/>
                <a:sym typeface="Arial"/>
              </a:rPr>
              <a:t>Defensa de tesis</a:t>
            </a:r>
            <a:endParaRPr/>
          </a:p>
        </p:txBody>
      </p:sp>
      <p:sp>
        <p:nvSpPr>
          <p:cNvPr id="1057" name="Google Shape;1057;g36db7292bd8_0_5361"/>
          <p:cNvSpPr txBox="1"/>
          <p:nvPr/>
        </p:nvSpPr>
        <p:spPr>
          <a:xfrm>
            <a:off x="4909809" y="2100112"/>
            <a:ext cx="4618500" cy="1231500"/>
          </a:xfrm>
          <a:prstGeom prst="rect">
            <a:avLst/>
          </a:prstGeom>
          <a:noFill/>
          <a:ln>
            <a:noFill/>
          </a:ln>
        </p:spPr>
        <p:txBody>
          <a:bodyPr spcFirstLastPara="1" wrap="square" lIns="0" tIns="0" rIns="0" bIns="0" anchor="t" anchorCtr="0">
            <a:spAutoFit/>
          </a:bodyPr>
          <a:lstStyle/>
          <a:p>
            <a:pPr marL="0" marR="0" lvl="0" indent="0" algn="l" rtl="0">
              <a:lnSpc>
                <a:spcPct val="110000"/>
              </a:lnSpc>
              <a:spcBef>
                <a:spcPts val="0"/>
              </a:spcBef>
              <a:spcAft>
                <a:spcPts val="0"/>
              </a:spcAft>
              <a:buNone/>
            </a:pPr>
            <a:r>
              <a:rPr lang="es" sz="8000">
                <a:solidFill>
                  <a:srgbClr val="FFFFFF"/>
                </a:solidFill>
                <a:latin typeface="Arial"/>
                <a:ea typeface="Arial"/>
                <a:cs typeface="Arial"/>
                <a:sym typeface="Arial"/>
              </a:rPr>
              <a:t>Resultados</a:t>
            </a:r>
            <a:endParaRPr/>
          </a:p>
        </p:txBody>
      </p:sp>
      <p:sp>
        <p:nvSpPr>
          <p:cNvPr id="1058" name="Google Shape;1058;g36db7292bd8_0_5361"/>
          <p:cNvSpPr txBox="1"/>
          <p:nvPr/>
        </p:nvSpPr>
        <p:spPr>
          <a:xfrm>
            <a:off x="3180675" y="354760"/>
            <a:ext cx="11160000" cy="1108200"/>
          </a:xfrm>
          <a:prstGeom prst="rect">
            <a:avLst/>
          </a:prstGeom>
          <a:noFill/>
          <a:ln>
            <a:noFill/>
          </a:ln>
        </p:spPr>
        <p:txBody>
          <a:bodyPr spcFirstLastPara="1" wrap="square" lIns="0" tIns="0" rIns="0" bIns="0" anchor="t" anchorCtr="0">
            <a:spAutoFit/>
          </a:bodyPr>
          <a:lstStyle/>
          <a:p>
            <a:pPr marL="0" marR="0" lvl="0" indent="0" algn="l" rtl="0">
              <a:lnSpc>
                <a:spcPct val="126305"/>
              </a:lnSpc>
              <a:spcBef>
                <a:spcPts val="0"/>
              </a:spcBef>
              <a:spcAft>
                <a:spcPts val="0"/>
              </a:spcAft>
              <a:buNone/>
            </a:pPr>
            <a:r>
              <a:rPr lang="es" sz="7200">
                <a:solidFill>
                  <a:srgbClr val="6D2374"/>
                </a:solidFill>
                <a:latin typeface="Arial"/>
                <a:ea typeface="Arial"/>
                <a:cs typeface="Arial"/>
                <a:sym typeface="Arial"/>
              </a:rPr>
              <a:t>2 </a:t>
            </a:r>
            <a:r>
              <a:rPr lang="es" sz="7200">
                <a:solidFill>
                  <a:srgbClr val="6D2374"/>
                </a:solidFill>
              </a:rPr>
              <a:t>4 </a:t>
            </a:r>
            <a:r>
              <a:rPr lang="es" sz="7200">
                <a:solidFill>
                  <a:srgbClr val="6D2374"/>
                </a:solidFill>
                <a:latin typeface="Arial"/>
                <a:ea typeface="Arial"/>
                <a:cs typeface="Arial"/>
                <a:sym typeface="Arial"/>
              </a:rPr>
              <a:t>-2 </a:t>
            </a:r>
            <a:r>
              <a:rPr lang="es" sz="7200">
                <a:solidFill>
                  <a:srgbClr val="6D2374"/>
                </a:solidFill>
              </a:rPr>
              <a:t>5 </a:t>
            </a:r>
            <a:r>
              <a:rPr lang="es" sz="7200">
                <a:solidFill>
                  <a:srgbClr val="6D2374"/>
                </a:solidFill>
                <a:latin typeface="Arial"/>
                <a:ea typeface="Arial"/>
                <a:cs typeface="Arial"/>
                <a:sym typeface="Arial"/>
              </a:rPr>
              <a:t>Resultados de los datos</a:t>
            </a:r>
            <a:endParaRPr/>
          </a:p>
        </p:txBody>
      </p:sp>
      <p:cxnSp>
        <p:nvCxnSpPr>
          <p:cNvPr id="1059" name="Google Shape;1059;g36db7292bd8_0_5361"/>
          <p:cNvCxnSpPr/>
          <p:nvPr/>
        </p:nvCxnSpPr>
        <p:spPr>
          <a:xfrm rot="10800000">
            <a:off x="12120556" y="903888"/>
            <a:ext cx="0" cy="9234600"/>
          </a:xfrm>
          <a:prstGeom prst="straightConnector1">
            <a:avLst/>
          </a:prstGeom>
          <a:noFill/>
          <a:ln w="9525" cap="flat" cmpd="sng">
            <a:solidFill>
              <a:srgbClr val="000000"/>
            </a:solidFill>
            <a:prstDash val="solid"/>
            <a:round/>
            <a:headEnd type="none" w="sm" len="sm"/>
            <a:tailEnd type="none" w="sm" len="sm"/>
          </a:ln>
        </p:spPr>
      </p:cxnSp>
      <p:cxnSp>
        <p:nvCxnSpPr>
          <p:cNvPr id="1060" name="Google Shape;1060;g36db7292bd8_0_5361"/>
          <p:cNvCxnSpPr/>
          <p:nvPr/>
        </p:nvCxnSpPr>
        <p:spPr>
          <a:xfrm>
            <a:off x="-15362087" y="9263063"/>
            <a:ext cx="18288000" cy="0"/>
          </a:xfrm>
          <a:prstGeom prst="straightConnector1">
            <a:avLst/>
          </a:prstGeom>
          <a:noFill/>
          <a:ln w="9525" cap="flat" cmpd="sng">
            <a:solidFill>
              <a:srgbClr val="000000"/>
            </a:solidFill>
            <a:prstDash val="solid"/>
            <a:round/>
            <a:headEnd type="none" w="sm" len="sm"/>
            <a:tailEnd type="none" w="sm" len="sm"/>
          </a:ln>
        </p:spPr>
      </p:cxnSp>
      <p:grpSp>
        <p:nvGrpSpPr>
          <p:cNvPr id="1061" name="Google Shape;1061;g36db7292bd8_0_5361"/>
          <p:cNvGrpSpPr/>
          <p:nvPr/>
        </p:nvGrpSpPr>
        <p:grpSpPr>
          <a:xfrm>
            <a:off x="5967" y="-807993"/>
            <a:ext cx="2929688" cy="11121879"/>
            <a:chOff x="0" y="-219075"/>
            <a:chExt cx="771600" cy="2929200"/>
          </a:xfrm>
        </p:grpSpPr>
        <p:sp>
          <p:nvSpPr>
            <p:cNvPr id="1062" name="Google Shape;1062;g36db7292bd8_0_5361"/>
            <p:cNvSpPr/>
            <p:nvPr/>
          </p:nvSpPr>
          <p:spPr>
            <a:xfrm>
              <a:off x="0" y="0"/>
              <a:ext cx="771548" cy="2710027"/>
            </a:xfrm>
            <a:custGeom>
              <a:avLst/>
              <a:gdLst/>
              <a:ahLst/>
              <a:cxnLst/>
              <a:rect l="l" t="t" r="r" b="b"/>
              <a:pathLst>
                <a:path w="771548" h="2710027" extrusionOk="0">
                  <a:moveTo>
                    <a:pt x="0" y="0"/>
                  </a:moveTo>
                  <a:lnTo>
                    <a:pt x="771548" y="0"/>
                  </a:lnTo>
                  <a:lnTo>
                    <a:pt x="771548" y="2710027"/>
                  </a:lnTo>
                  <a:lnTo>
                    <a:pt x="0" y="2710027"/>
                  </a:lnTo>
                  <a:close/>
                </a:path>
              </a:pathLst>
            </a:custGeom>
            <a:solidFill>
              <a:srgbClr val="6D2374"/>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063" name="Google Shape;1063;g36db7292bd8_0_5361"/>
            <p:cNvSpPr txBox="1"/>
            <p:nvPr/>
          </p:nvSpPr>
          <p:spPr>
            <a:xfrm>
              <a:off x="0" y="-219075"/>
              <a:ext cx="771600" cy="2929200"/>
            </a:xfrm>
            <a:prstGeom prst="rect">
              <a:avLst/>
            </a:prstGeom>
            <a:noFill/>
            <a:ln>
              <a:noFill/>
            </a:ln>
          </p:spPr>
          <p:txBody>
            <a:bodyPr spcFirstLastPara="1" wrap="square" lIns="50800" tIns="50800" rIns="50800" bIns="50800" anchor="ctr" anchorCtr="0">
              <a:noAutofit/>
            </a:bodyPr>
            <a:lstStyle/>
            <a:p>
              <a:pPr marL="0" marR="0" lvl="0" indent="0" algn="ctr" rtl="0">
                <a:lnSpc>
                  <a:spcPct val="257777"/>
                </a:lnSpc>
                <a:spcBef>
                  <a:spcPts val="0"/>
                </a:spcBef>
                <a:spcAft>
                  <a:spcPts val="0"/>
                </a:spcAft>
                <a:buNone/>
              </a:pPr>
              <a:endParaRPr sz="1800">
                <a:solidFill>
                  <a:schemeClr val="dk1"/>
                </a:solidFill>
                <a:latin typeface="Calibri"/>
                <a:ea typeface="Calibri"/>
                <a:cs typeface="Calibri"/>
                <a:sym typeface="Calibri"/>
              </a:endParaRPr>
            </a:p>
          </p:txBody>
        </p:sp>
      </p:grpSp>
      <p:sp>
        <p:nvSpPr>
          <p:cNvPr id="1064" name="Google Shape;1064;g36db7292bd8_0_5361"/>
          <p:cNvSpPr/>
          <p:nvPr/>
        </p:nvSpPr>
        <p:spPr>
          <a:xfrm>
            <a:off x="218670" y="8242246"/>
            <a:ext cx="2620904" cy="1374883"/>
          </a:xfrm>
          <a:custGeom>
            <a:avLst/>
            <a:gdLst/>
            <a:ahLst/>
            <a:cxnLst/>
            <a:rect l="l" t="t" r="r" b="b"/>
            <a:pathLst>
              <a:path w="2620904" h="1374883" extrusionOk="0">
                <a:moveTo>
                  <a:pt x="0" y="0"/>
                </a:moveTo>
                <a:lnTo>
                  <a:pt x="2620905" y="0"/>
                </a:lnTo>
                <a:lnTo>
                  <a:pt x="2620905" y="1374883"/>
                </a:lnTo>
                <a:lnTo>
                  <a:pt x="0" y="1374883"/>
                </a:lnTo>
                <a:lnTo>
                  <a:pt x="0" y="0"/>
                </a:lnTo>
                <a:close/>
              </a:path>
            </a:pathLst>
          </a:custGeom>
          <a:blipFill rotWithShape="1">
            <a:blip r:embed="rId3">
              <a:alphaModFix/>
            </a:blip>
            <a:stretch>
              <a:fillRect/>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065" name="Google Shape;1065;g36db7292bd8_0_5361"/>
          <p:cNvSpPr txBox="1"/>
          <p:nvPr/>
        </p:nvSpPr>
        <p:spPr>
          <a:xfrm>
            <a:off x="356502" y="2649587"/>
            <a:ext cx="4466100" cy="542400"/>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None/>
            </a:pPr>
            <a:r>
              <a:rPr lang="es" sz="3523">
                <a:solidFill>
                  <a:srgbClr val="FFFFFF"/>
                </a:solidFill>
                <a:latin typeface="Arial"/>
                <a:ea typeface="Arial"/>
                <a:cs typeface="Arial"/>
                <a:sym typeface="Arial"/>
              </a:rPr>
              <a:t>Excelencia</a:t>
            </a:r>
            <a:endParaRPr/>
          </a:p>
        </p:txBody>
      </p:sp>
      <p:cxnSp>
        <p:nvCxnSpPr>
          <p:cNvPr id="1066" name="Google Shape;1066;g36db7292bd8_0_5361"/>
          <p:cNvCxnSpPr/>
          <p:nvPr/>
        </p:nvCxnSpPr>
        <p:spPr>
          <a:xfrm>
            <a:off x="350665" y="3453844"/>
            <a:ext cx="2382600" cy="0"/>
          </a:xfrm>
          <a:prstGeom prst="straightConnector1">
            <a:avLst/>
          </a:prstGeom>
          <a:noFill/>
          <a:ln w="28575" cap="flat" cmpd="sng">
            <a:solidFill>
              <a:srgbClr val="ECB31F"/>
            </a:solidFill>
            <a:prstDash val="solid"/>
            <a:round/>
            <a:headEnd type="diamond" w="lg" len="lg"/>
            <a:tailEnd type="diamond" w="lg" len="lg"/>
          </a:ln>
        </p:spPr>
      </p:cxnSp>
      <p:sp>
        <p:nvSpPr>
          <p:cNvPr id="1067" name="Google Shape;1067;g36db7292bd8_0_5361"/>
          <p:cNvSpPr txBox="1"/>
          <p:nvPr/>
        </p:nvSpPr>
        <p:spPr>
          <a:xfrm>
            <a:off x="356502" y="3810938"/>
            <a:ext cx="4466100" cy="542400"/>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None/>
            </a:pPr>
            <a:r>
              <a:rPr lang="es" sz="3523">
                <a:solidFill>
                  <a:srgbClr val="FFFFFF"/>
                </a:solidFill>
                <a:latin typeface="Arial"/>
                <a:ea typeface="Arial"/>
                <a:cs typeface="Arial"/>
                <a:sym typeface="Arial"/>
              </a:rPr>
              <a:t>Comunidad</a:t>
            </a:r>
            <a:endParaRPr/>
          </a:p>
        </p:txBody>
      </p:sp>
      <p:cxnSp>
        <p:nvCxnSpPr>
          <p:cNvPr id="1068" name="Google Shape;1068;g36db7292bd8_0_5361"/>
          <p:cNvCxnSpPr/>
          <p:nvPr/>
        </p:nvCxnSpPr>
        <p:spPr>
          <a:xfrm>
            <a:off x="350665" y="4724583"/>
            <a:ext cx="2382600" cy="0"/>
          </a:xfrm>
          <a:prstGeom prst="straightConnector1">
            <a:avLst/>
          </a:prstGeom>
          <a:noFill/>
          <a:ln w="28575" cap="flat" cmpd="sng">
            <a:solidFill>
              <a:srgbClr val="ECB31F"/>
            </a:solidFill>
            <a:prstDash val="solid"/>
            <a:round/>
            <a:headEnd type="diamond" w="lg" len="lg"/>
            <a:tailEnd type="diamond" w="lg" len="lg"/>
          </a:ln>
        </p:spPr>
      </p:cxnSp>
      <p:sp>
        <p:nvSpPr>
          <p:cNvPr id="1069" name="Google Shape;1069;g36db7292bd8_0_5361"/>
          <p:cNvSpPr txBox="1"/>
          <p:nvPr/>
        </p:nvSpPr>
        <p:spPr>
          <a:xfrm>
            <a:off x="443709" y="5131295"/>
            <a:ext cx="4466100" cy="542400"/>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None/>
            </a:pPr>
            <a:r>
              <a:rPr lang="es" sz="3523" dirty="0">
                <a:solidFill>
                  <a:srgbClr val="FFFFFF"/>
                </a:solidFill>
                <a:latin typeface="Arial"/>
                <a:ea typeface="Arial"/>
                <a:cs typeface="Arial"/>
                <a:sym typeface="Arial"/>
              </a:rPr>
              <a:t>Seguridad</a:t>
            </a:r>
            <a:endParaRPr dirty="0"/>
          </a:p>
        </p:txBody>
      </p:sp>
      <p:cxnSp>
        <p:nvCxnSpPr>
          <p:cNvPr id="1070" name="Google Shape;1070;g36db7292bd8_0_5361"/>
          <p:cNvCxnSpPr/>
          <p:nvPr/>
        </p:nvCxnSpPr>
        <p:spPr>
          <a:xfrm>
            <a:off x="350665" y="5935135"/>
            <a:ext cx="2382600" cy="0"/>
          </a:xfrm>
          <a:prstGeom prst="straightConnector1">
            <a:avLst/>
          </a:prstGeom>
          <a:noFill/>
          <a:ln w="28575" cap="flat" cmpd="sng">
            <a:solidFill>
              <a:srgbClr val="ECB31F"/>
            </a:solidFill>
            <a:prstDash val="solid"/>
            <a:round/>
            <a:headEnd type="diamond" w="lg" len="lg"/>
            <a:tailEnd type="diamond" w="lg" len="lg"/>
          </a:ln>
        </p:spPr>
      </p:cxnSp>
      <p:sp>
        <p:nvSpPr>
          <p:cNvPr id="1071" name="Google Shape;1071;g36db7292bd8_0_5361"/>
          <p:cNvSpPr txBox="1"/>
          <p:nvPr/>
        </p:nvSpPr>
        <p:spPr>
          <a:xfrm>
            <a:off x="506109" y="6341847"/>
            <a:ext cx="4466100" cy="542400"/>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None/>
            </a:pPr>
            <a:r>
              <a:rPr lang="es" sz="3523">
                <a:solidFill>
                  <a:srgbClr val="FFFFFF"/>
                </a:solidFill>
                <a:latin typeface="Arial"/>
                <a:ea typeface="Arial"/>
                <a:cs typeface="Arial"/>
                <a:sym typeface="Arial"/>
              </a:rPr>
              <a:t>Empatía</a:t>
            </a:r>
            <a:endParaRPr/>
          </a:p>
        </p:txBody>
      </p:sp>
      <p:cxnSp>
        <p:nvCxnSpPr>
          <p:cNvPr id="1072" name="Google Shape;1072;g36db7292bd8_0_5361"/>
          <p:cNvCxnSpPr/>
          <p:nvPr/>
        </p:nvCxnSpPr>
        <p:spPr>
          <a:xfrm>
            <a:off x="350665" y="7202427"/>
            <a:ext cx="2382600" cy="0"/>
          </a:xfrm>
          <a:prstGeom prst="straightConnector1">
            <a:avLst/>
          </a:prstGeom>
          <a:noFill/>
          <a:ln w="28575" cap="flat" cmpd="sng">
            <a:solidFill>
              <a:srgbClr val="ECB31F"/>
            </a:solidFill>
            <a:prstDash val="solid"/>
            <a:round/>
            <a:headEnd type="diamond" w="lg" len="lg"/>
            <a:tailEnd type="diamond" w="lg" len="lg"/>
          </a:ln>
        </p:spPr>
      </p:cxnSp>
      <p:sp>
        <p:nvSpPr>
          <p:cNvPr id="1073" name="Google Shape;1073;g36db7292bd8_0_5361"/>
          <p:cNvSpPr txBox="1"/>
          <p:nvPr/>
        </p:nvSpPr>
        <p:spPr>
          <a:xfrm>
            <a:off x="391458" y="7609140"/>
            <a:ext cx="4466100" cy="542400"/>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None/>
            </a:pPr>
            <a:r>
              <a:rPr lang="es" sz="3523">
                <a:solidFill>
                  <a:srgbClr val="FFFFFF"/>
                </a:solidFill>
                <a:latin typeface="Arial"/>
                <a:ea typeface="Arial"/>
                <a:cs typeface="Arial"/>
                <a:sym typeface="Arial"/>
              </a:rPr>
              <a:t>Innovación</a:t>
            </a:r>
            <a:endParaRPr/>
          </a:p>
        </p:txBody>
      </p:sp>
      <p:sp>
        <p:nvSpPr>
          <p:cNvPr id="1074" name="Google Shape;1074;g36db7292bd8_0_5361"/>
          <p:cNvSpPr/>
          <p:nvPr/>
        </p:nvSpPr>
        <p:spPr>
          <a:xfrm>
            <a:off x="-1122" y="-2632"/>
            <a:ext cx="2943650" cy="2943650"/>
          </a:xfrm>
          <a:custGeom>
            <a:avLst/>
            <a:gdLst/>
            <a:ahLst/>
            <a:cxnLst/>
            <a:rect l="l" t="t" r="r" b="b"/>
            <a:pathLst>
              <a:path w="2943650" h="2943650" extrusionOk="0">
                <a:moveTo>
                  <a:pt x="0" y="0"/>
                </a:moveTo>
                <a:lnTo>
                  <a:pt x="2943650" y="0"/>
                </a:lnTo>
                <a:lnTo>
                  <a:pt x="2943650" y="2943650"/>
                </a:lnTo>
                <a:lnTo>
                  <a:pt x="0" y="2943650"/>
                </a:lnTo>
                <a:lnTo>
                  <a:pt x="0" y="0"/>
                </a:lnTo>
                <a:close/>
              </a:path>
            </a:pathLst>
          </a:custGeom>
          <a:blipFill rotWithShape="1">
            <a:blip r:embed="rId4">
              <a:alphaModFix/>
            </a:blip>
            <a:stretch>
              <a:fillRect/>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075" name="Google Shape;1075;g36db7292bd8_0_5361"/>
          <p:cNvSpPr txBox="1"/>
          <p:nvPr/>
        </p:nvSpPr>
        <p:spPr>
          <a:xfrm>
            <a:off x="2925913" y="1914341"/>
            <a:ext cx="9180900" cy="30477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s" sz="2400" b="1" i="0">
                <a:solidFill>
                  <a:srgbClr val="7030A0"/>
                </a:solidFill>
                <a:latin typeface="Times"/>
                <a:ea typeface="Times"/>
                <a:cs typeface="Times"/>
                <a:sym typeface="Times"/>
              </a:rPr>
              <a:t>Objetivos de AMO:</a:t>
            </a:r>
            <a:endParaRPr/>
          </a:p>
          <a:p>
            <a:pPr marL="0" marR="0" lvl="0" indent="0" algn="l" rtl="0">
              <a:spcBef>
                <a:spcPts val="0"/>
              </a:spcBef>
              <a:spcAft>
                <a:spcPts val="0"/>
              </a:spcAft>
              <a:buNone/>
            </a:pPr>
            <a:endParaRPr sz="2400" b="1">
              <a:solidFill>
                <a:srgbClr val="7030A0"/>
              </a:solidFill>
              <a:latin typeface="Times"/>
              <a:ea typeface="Times"/>
              <a:cs typeface="Times"/>
              <a:sym typeface="Times"/>
            </a:endParaRPr>
          </a:p>
          <a:p>
            <a:pPr marL="0" marR="0" lvl="0" indent="0" algn="l" rtl="0">
              <a:spcBef>
                <a:spcPts val="0"/>
              </a:spcBef>
              <a:spcAft>
                <a:spcPts val="0"/>
              </a:spcAft>
              <a:buNone/>
            </a:pPr>
            <a:r>
              <a:rPr lang="es" sz="2400" b="1" i="0">
                <a:solidFill>
                  <a:srgbClr val="7030A0"/>
                </a:solidFill>
                <a:latin typeface="Times"/>
                <a:ea typeface="Times"/>
                <a:cs typeface="Times"/>
                <a:sym typeface="Times"/>
              </a:rPr>
              <a:t>Para el año escolar 2024-2025 </a:t>
            </a:r>
            <a:r>
              <a:rPr lang="es" sz="2400" b="1">
                <a:solidFill>
                  <a:srgbClr val="7030A0"/>
                </a:solidFill>
                <a:latin typeface="Times"/>
                <a:ea typeface="Times"/>
                <a:cs typeface="Times"/>
                <a:sym typeface="Times"/>
              </a:rPr>
              <a:t>, el Departamento de Educación de Tennessee asignó a nuestra escuela Objetivos Medibles Anuales (AMO). Estos objetivos se basan en el porcentaje esperado de dominio de los estándares del grado por parte de los estudiantes </a:t>
            </a:r>
            <a:r>
              <a:rPr lang="es" sz="2400" b="1" i="0">
                <a:solidFill>
                  <a:srgbClr val="7030A0"/>
                </a:solidFill>
                <a:latin typeface="Times"/>
                <a:ea typeface="Times"/>
                <a:cs typeface="Times"/>
                <a:sym typeface="Times"/>
              </a:rPr>
              <a:t>, según los resultados de la evaluación del año anterior. Se nos encargó cumplir con los siguientes objetivos para cada área de contenido.</a:t>
            </a:r>
            <a:endParaRPr/>
          </a:p>
        </p:txBody>
      </p:sp>
      <p:graphicFrame>
        <p:nvGraphicFramePr>
          <p:cNvPr id="1076" name="Google Shape;1076;g36db7292bd8_0_5361"/>
          <p:cNvGraphicFramePr/>
          <p:nvPr/>
        </p:nvGraphicFramePr>
        <p:xfrm>
          <a:off x="2963837" y="6041879"/>
          <a:ext cx="9180800" cy="2099530"/>
        </p:xfrm>
        <a:graphic>
          <a:graphicData uri="http://schemas.openxmlformats.org/drawingml/2006/table">
            <a:tbl>
              <a:tblPr firstRow="1" bandRow="1">
                <a:noFill/>
              </a:tblPr>
              <a:tblGrid>
                <a:gridCol w="2282475">
                  <a:extLst>
                    <a:ext uri="{9D8B030D-6E8A-4147-A177-3AD203B41FA5}">
                      <a16:colId xmlns:a16="http://schemas.microsoft.com/office/drawing/2014/main" val="20000"/>
                    </a:ext>
                  </a:extLst>
                </a:gridCol>
                <a:gridCol w="2307925">
                  <a:extLst>
                    <a:ext uri="{9D8B030D-6E8A-4147-A177-3AD203B41FA5}">
                      <a16:colId xmlns:a16="http://schemas.microsoft.com/office/drawing/2014/main" val="20001"/>
                    </a:ext>
                  </a:extLst>
                </a:gridCol>
                <a:gridCol w="2295200">
                  <a:extLst>
                    <a:ext uri="{9D8B030D-6E8A-4147-A177-3AD203B41FA5}">
                      <a16:colId xmlns:a16="http://schemas.microsoft.com/office/drawing/2014/main" val="20002"/>
                    </a:ext>
                  </a:extLst>
                </a:gridCol>
                <a:gridCol w="2295200">
                  <a:extLst>
                    <a:ext uri="{9D8B030D-6E8A-4147-A177-3AD203B41FA5}">
                      <a16:colId xmlns:a16="http://schemas.microsoft.com/office/drawing/2014/main" val="20003"/>
                    </a:ext>
                  </a:extLst>
                </a:gridCol>
              </a:tblGrid>
              <a:tr h="409675">
                <a:tc>
                  <a:txBody>
                    <a:bodyPr/>
                    <a:lstStyle/>
                    <a:p>
                      <a:pPr marL="0" marR="0" lvl="0" indent="0" algn="ctr" rtl="0">
                        <a:spcBef>
                          <a:spcPts val="0"/>
                        </a:spcBef>
                        <a:spcAft>
                          <a:spcPts val="0"/>
                        </a:spcAft>
                        <a:buNone/>
                      </a:pPr>
                      <a:r>
                        <a:rPr lang="es" sz="1800" u="none" strike="noStrike" cap="none"/>
                        <a:t>Asignatura </a:t>
                      </a:r>
                      <a:r>
                        <a:rPr lang="es" sz="1800"/>
                        <a:t>(Grados 3-5)</a:t>
                      </a:r>
                      <a:endParaRPr sz="1800"/>
                    </a:p>
                  </a:txBody>
                  <a:tcPr marL="91450" marR="91450" marT="45725" marB="45725" anchor="ctr"/>
                </a:tc>
                <a:tc>
                  <a:txBody>
                    <a:bodyPr/>
                    <a:lstStyle/>
                    <a:p>
                      <a:pPr marL="0" marR="0" lvl="0" indent="0" algn="ctr" rtl="0">
                        <a:spcBef>
                          <a:spcPts val="0"/>
                        </a:spcBef>
                        <a:spcAft>
                          <a:spcPts val="0"/>
                        </a:spcAft>
                        <a:buNone/>
                      </a:pPr>
                      <a:r>
                        <a:rPr lang="es" sz="1800"/>
                        <a:t>Actual 24-25</a:t>
                      </a:r>
                      <a:endParaRPr sz="1800" u="none" strike="noStrike" cap="none"/>
                    </a:p>
                  </a:txBody>
                  <a:tcPr marL="91450" marR="91450" marT="45725" marB="45725" anchor="ctr"/>
                </a:tc>
                <a:tc>
                  <a:txBody>
                    <a:bodyPr/>
                    <a:lstStyle/>
                    <a:p>
                      <a:pPr marL="0" marR="0" lvl="0" indent="0" algn="ctr" rtl="0">
                        <a:spcBef>
                          <a:spcPts val="0"/>
                        </a:spcBef>
                        <a:spcAft>
                          <a:spcPts val="0"/>
                        </a:spcAft>
                        <a:buNone/>
                      </a:pPr>
                      <a:r>
                        <a:rPr lang="es" sz="1800" u="none" strike="noStrike" cap="none"/>
                        <a:t>Objetivos </a:t>
                      </a:r>
                      <a:endParaRPr sz="1800"/>
                    </a:p>
                  </a:txBody>
                  <a:tcPr marL="91450" marR="91450" marT="45725" marB="45725" anchor="ctr"/>
                </a:tc>
                <a:tc>
                  <a:txBody>
                    <a:bodyPr/>
                    <a:lstStyle/>
                    <a:p>
                      <a:pPr marL="0" marR="0" lvl="0" indent="0" algn="ctr" rtl="0">
                        <a:spcBef>
                          <a:spcPts val="0"/>
                        </a:spcBef>
                        <a:spcAft>
                          <a:spcPts val="0"/>
                        </a:spcAft>
                        <a:buNone/>
                      </a:pPr>
                      <a:r>
                        <a:rPr lang="es" sz="1800"/>
                        <a:t>Actual 23-24</a:t>
                      </a:r>
                      <a:endParaRPr sz="1800"/>
                    </a:p>
                  </a:txBody>
                  <a:tcPr marL="91450" marR="91450" marT="45725" marB="45725" anchor="ctr"/>
                </a:tc>
                <a:extLst>
                  <a:ext uri="{0D108BD9-81ED-4DB2-BD59-A6C34878D82A}">
                    <a16:rowId xmlns:a16="http://schemas.microsoft.com/office/drawing/2014/main" val="10000"/>
                  </a:ext>
                </a:extLst>
              </a:tr>
              <a:tr h="487300">
                <a:tc>
                  <a:txBody>
                    <a:bodyPr/>
                    <a:lstStyle/>
                    <a:p>
                      <a:pPr marL="0" marR="0" lvl="0" indent="0" algn="ctr" rtl="0">
                        <a:spcBef>
                          <a:spcPts val="0"/>
                        </a:spcBef>
                        <a:spcAft>
                          <a:spcPts val="0"/>
                        </a:spcAft>
                        <a:buNone/>
                      </a:pPr>
                      <a:r>
                        <a:rPr lang="es" sz="1800" u="none" strike="noStrike" cap="none"/>
                        <a:t>Artes del lenguaje inglés</a:t>
                      </a:r>
                      <a:endParaRPr sz="1800" u="none" strike="noStrike" cap="none"/>
                    </a:p>
                  </a:txBody>
                  <a:tcPr marL="91450" marR="91450" marT="45725" marB="45725" anchor="ctr"/>
                </a:tc>
                <a:tc>
                  <a:txBody>
                    <a:bodyPr/>
                    <a:lstStyle/>
                    <a:p>
                      <a:pPr marL="0" marR="0" lvl="0" indent="0" algn="ctr" rtl="0">
                        <a:spcBef>
                          <a:spcPts val="0"/>
                        </a:spcBef>
                        <a:spcAft>
                          <a:spcPts val="0"/>
                        </a:spcAft>
                        <a:buNone/>
                      </a:pPr>
                      <a:r>
                        <a:rPr lang="es" sz="1800" b="1"/>
                        <a:t>47%</a:t>
                      </a:r>
                      <a:endParaRPr sz="1800" b="1" u="none" strike="noStrike" cap="none"/>
                    </a:p>
                  </a:txBody>
                  <a:tcPr marL="91450" marR="91450" marT="45725" marB="45725" anchor="ctr"/>
                </a:tc>
                <a:tc>
                  <a:txBody>
                    <a:bodyPr/>
                    <a:lstStyle/>
                    <a:p>
                      <a:pPr marL="0" marR="0" lvl="0" indent="0" algn="ctr" rtl="0">
                        <a:spcBef>
                          <a:spcPts val="0"/>
                        </a:spcBef>
                        <a:spcAft>
                          <a:spcPts val="0"/>
                        </a:spcAft>
                        <a:buNone/>
                      </a:pPr>
                      <a:r>
                        <a:rPr lang="es" sz="1800"/>
                        <a:t>36,4 </a:t>
                      </a:r>
                      <a:r>
                        <a:rPr lang="es" sz="1800" u="none" strike="noStrike" cap="none"/>
                        <a:t>%</a:t>
                      </a:r>
                      <a:endParaRPr sz="1800"/>
                    </a:p>
                  </a:txBody>
                  <a:tcPr marL="91450" marR="91450" marT="45725" marB="45725" anchor="ctr"/>
                </a:tc>
                <a:tc>
                  <a:txBody>
                    <a:bodyPr/>
                    <a:lstStyle/>
                    <a:p>
                      <a:pPr marL="0" lvl="0" indent="0" algn="ctr" rtl="0">
                        <a:spcBef>
                          <a:spcPts val="0"/>
                        </a:spcBef>
                        <a:spcAft>
                          <a:spcPts val="0"/>
                        </a:spcAft>
                        <a:buNone/>
                      </a:pPr>
                      <a:r>
                        <a:rPr lang="es" sz="1800"/>
                        <a:t>27,3%</a:t>
                      </a:r>
                      <a:endParaRPr sz="1800"/>
                    </a:p>
                  </a:txBody>
                  <a:tcPr marL="91450" marR="91450" marT="45725" marB="45725" anchor="ctr"/>
                </a:tc>
                <a:extLst>
                  <a:ext uri="{0D108BD9-81ED-4DB2-BD59-A6C34878D82A}">
                    <a16:rowId xmlns:a16="http://schemas.microsoft.com/office/drawing/2014/main" val="10001"/>
                  </a:ext>
                </a:extLst>
              </a:tr>
              <a:tr h="409675">
                <a:tc>
                  <a:txBody>
                    <a:bodyPr/>
                    <a:lstStyle/>
                    <a:p>
                      <a:pPr marL="0" marR="0" lvl="0" indent="0" algn="ctr" rtl="0">
                        <a:spcBef>
                          <a:spcPts val="0"/>
                        </a:spcBef>
                        <a:spcAft>
                          <a:spcPts val="0"/>
                        </a:spcAft>
                        <a:buNone/>
                      </a:pPr>
                      <a:r>
                        <a:rPr lang="es" sz="1800" u="none" strike="noStrike" cap="none"/>
                        <a:t>Matemáticas</a:t>
                      </a:r>
                      <a:endParaRPr sz="1800"/>
                    </a:p>
                  </a:txBody>
                  <a:tcPr marL="91450" marR="91450" marT="45725" marB="45725" anchor="ctr"/>
                </a:tc>
                <a:tc>
                  <a:txBody>
                    <a:bodyPr/>
                    <a:lstStyle/>
                    <a:p>
                      <a:pPr marL="0" marR="0" lvl="0" indent="0" algn="ctr" rtl="0">
                        <a:spcBef>
                          <a:spcPts val="0"/>
                        </a:spcBef>
                        <a:spcAft>
                          <a:spcPts val="0"/>
                        </a:spcAft>
                        <a:buNone/>
                      </a:pPr>
                      <a:r>
                        <a:rPr lang="es" sz="1800" b="1"/>
                        <a:t>29,1%</a:t>
                      </a:r>
                      <a:endParaRPr sz="1800" b="1" u="none" strike="noStrike" cap="none"/>
                    </a:p>
                  </a:txBody>
                  <a:tcPr marL="91450" marR="91450" marT="45725" marB="45725" anchor="ctr"/>
                </a:tc>
                <a:tc>
                  <a:txBody>
                    <a:bodyPr/>
                    <a:lstStyle/>
                    <a:p>
                      <a:pPr marL="0" marR="0" lvl="0" indent="0" algn="ctr" rtl="0">
                        <a:spcBef>
                          <a:spcPts val="0"/>
                        </a:spcBef>
                        <a:spcAft>
                          <a:spcPts val="0"/>
                        </a:spcAft>
                        <a:buNone/>
                      </a:pPr>
                      <a:r>
                        <a:rPr lang="es" sz="1800"/>
                        <a:t>33 </a:t>
                      </a:r>
                      <a:r>
                        <a:rPr lang="es" sz="1800" u="none" strike="noStrike" cap="none"/>
                        <a:t>%</a:t>
                      </a:r>
                      <a:endParaRPr sz="1800"/>
                    </a:p>
                  </a:txBody>
                  <a:tcPr marL="91450" marR="91450" marT="45725" marB="45725" anchor="ctr"/>
                </a:tc>
                <a:tc>
                  <a:txBody>
                    <a:bodyPr/>
                    <a:lstStyle/>
                    <a:p>
                      <a:pPr marL="0" lvl="0" indent="0" algn="ctr" rtl="0">
                        <a:spcBef>
                          <a:spcPts val="0"/>
                        </a:spcBef>
                        <a:spcAft>
                          <a:spcPts val="0"/>
                        </a:spcAft>
                        <a:buNone/>
                      </a:pPr>
                      <a:r>
                        <a:rPr lang="es" sz="1800"/>
                        <a:t>23,4%</a:t>
                      </a:r>
                      <a:endParaRPr sz="1800"/>
                    </a:p>
                  </a:txBody>
                  <a:tcPr marL="91450" marR="91450" marT="45725" marB="45725" anchor="ctr"/>
                </a:tc>
                <a:extLst>
                  <a:ext uri="{0D108BD9-81ED-4DB2-BD59-A6C34878D82A}">
                    <a16:rowId xmlns:a16="http://schemas.microsoft.com/office/drawing/2014/main" val="10002"/>
                  </a:ext>
                </a:extLst>
              </a:tr>
              <a:tr h="409675">
                <a:tc>
                  <a:txBody>
                    <a:bodyPr/>
                    <a:lstStyle/>
                    <a:p>
                      <a:pPr marL="0" marR="0" lvl="0" indent="0" algn="ctr" rtl="0">
                        <a:spcBef>
                          <a:spcPts val="0"/>
                        </a:spcBef>
                        <a:spcAft>
                          <a:spcPts val="0"/>
                        </a:spcAft>
                        <a:buNone/>
                      </a:pPr>
                      <a:r>
                        <a:rPr lang="es" sz="1800" u="none" strike="noStrike" cap="none"/>
                        <a:t>Ciencia</a:t>
                      </a:r>
                      <a:endParaRPr sz="1800"/>
                    </a:p>
                  </a:txBody>
                  <a:tcPr marL="91450" marR="91450" marT="45725" marB="45725" anchor="ctr"/>
                </a:tc>
                <a:tc>
                  <a:txBody>
                    <a:bodyPr/>
                    <a:lstStyle/>
                    <a:p>
                      <a:pPr marL="0" marR="0" lvl="0" indent="0" algn="ctr" rtl="0">
                        <a:spcBef>
                          <a:spcPts val="0"/>
                        </a:spcBef>
                        <a:spcAft>
                          <a:spcPts val="0"/>
                        </a:spcAft>
                        <a:buNone/>
                      </a:pPr>
                      <a:r>
                        <a:rPr lang="es" sz="1800" b="1"/>
                        <a:t>37,1%</a:t>
                      </a:r>
                      <a:endParaRPr sz="1800" b="1" u="none" strike="noStrike" cap="none"/>
                    </a:p>
                  </a:txBody>
                  <a:tcPr marL="91450" marR="91450" marT="45725" marB="45725" anchor="ctr"/>
                </a:tc>
                <a:tc>
                  <a:txBody>
                    <a:bodyPr/>
                    <a:lstStyle/>
                    <a:p>
                      <a:pPr marL="0" marR="0" lvl="0" indent="0" algn="ctr" rtl="0">
                        <a:spcBef>
                          <a:spcPts val="0"/>
                        </a:spcBef>
                        <a:spcAft>
                          <a:spcPts val="0"/>
                        </a:spcAft>
                        <a:buNone/>
                      </a:pPr>
                      <a:r>
                        <a:rPr lang="es" sz="1800"/>
                        <a:t>29,6 </a:t>
                      </a:r>
                      <a:r>
                        <a:rPr lang="es" sz="1800" u="none" strike="noStrike" cap="none"/>
                        <a:t>%</a:t>
                      </a:r>
                      <a:endParaRPr sz="1800"/>
                    </a:p>
                  </a:txBody>
                  <a:tcPr marL="91450" marR="91450" marT="45725" marB="45725" anchor="ctr"/>
                </a:tc>
                <a:tc>
                  <a:txBody>
                    <a:bodyPr/>
                    <a:lstStyle/>
                    <a:p>
                      <a:pPr marL="0" lvl="0" indent="0" algn="ctr" rtl="0">
                        <a:spcBef>
                          <a:spcPts val="0"/>
                        </a:spcBef>
                        <a:spcAft>
                          <a:spcPts val="0"/>
                        </a:spcAft>
                        <a:buNone/>
                      </a:pPr>
                      <a:r>
                        <a:rPr lang="es" sz="1800"/>
                        <a:t>19,5%</a:t>
                      </a:r>
                      <a:endParaRPr sz="1800"/>
                    </a:p>
                  </a:txBody>
                  <a:tcPr marL="91450" marR="91450" marT="45725" marB="45725" anchor="ctr"/>
                </a:tc>
                <a:extLst>
                  <a:ext uri="{0D108BD9-81ED-4DB2-BD59-A6C34878D82A}">
                    <a16:rowId xmlns:a16="http://schemas.microsoft.com/office/drawing/2014/main" val="10003"/>
                  </a:ext>
                </a:extLst>
              </a:tr>
            </a:tbl>
          </a:graphicData>
        </a:graphic>
      </p:graphicFrame>
      <p:sp>
        <p:nvSpPr>
          <p:cNvPr id="1077" name="Google Shape;1077;g36db7292bd8_0_5361"/>
          <p:cNvSpPr/>
          <p:nvPr/>
        </p:nvSpPr>
        <p:spPr>
          <a:xfrm>
            <a:off x="12172825" y="152750"/>
            <a:ext cx="6115176" cy="3392874"/>
          </a:xfrm>
          <a:prstGeom prst="irregularSeal2">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s" sz="3000" b="1">
                <a:latin typeface="Calibri"/>
                <a:ea typeface="Calibri"/>
                <a:cs typeface="Calibri"/>
                <a:sym typeface="Calibri"/>
              </a:rPr>
              <a:t>¿Qué es lo que te resuena en los datos?</a:t>
            </a:r>
            <a:endParaRPr sz="3000" b="1">
              <a:latin typeface="Calibri"/>
              <a:ea typeface="Calibri"/>
              <a:cs typeface="Calibri"/>
              <a:sym typeface="Calibri"/>
            </a:endParaRPr>
          </a:p>
        </p:txBody>
      </p:sp>
      <p:pic>
        <p:nvPicPr>
          <p:cNvPr id="1078" name="Google Shape;1078;g36db7292bd8_0_5361" title="Points scored"/>
          <p:cNvPicPr preferRelativeResize="0"/>
          <p:nvPr/>
        </p:nvPicPr>
        <p:blipFill>
          <a:blip r:embed="rId5">
            <a:alphaModFix/>
          </a:blip>
          <a:stretch>
            <a:fillRect/>
          </a:stretch>
        </p:blipFill>
        <p:spPr>
          <a:xfrm>
            <a:off x="12172800" y="3545625"/>
            <a:ext cx="6115200" cy="6026901"/>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7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082"/>
        <p:cNvGrpSpPr/>
        <p:nvPr/>
      </p:nvGrpSpPr>
      <p:grpSpPr>
        <a:xfrm>
          <a:off x="0" y="0"/>
          <a:ext cx="0" cy="0"/>
          <a:chOff x="0" y="0"/>
          <a:chExt cx="0" cy="0"/>
        </a:xfrm>
      </p:grpSpPr>
      <p:cxnSp>
        <p:nvCxnSpPr>
          <p:cNvPr id="1083" name="Google Shape;1083;g36db7292bd8_0_5588"/>
          <p:cNvCxnSpPr/>
          <p:nvPr/>
        </p:nvCxnSpPr>
        <p:spPr>
          <a:xfrm>
            <a:off x="2972246" y="1654260"/>
            <a:ext cx="9134400" cy="0"/>
          </a:xfrm>
          <a:prstGeom prst="straightConnector1">
            <a:avLst/>
          </a:prstGeom>
          <a:noFill/>
          <a:ln w="9525" cap="flat" cmpd="sng">
            <a:solidFill>
              <a:srgbClr val="000000"/>
            </a:solidFill>
            <a:prstDash val="solid"/>
            <a:round/>
            <a:headEnd type="none" w="sm" len="sm"/>
            <a:tailEnd type="none" w="sm" len="sm"/>
          </a:ln>
        </p:spPr>
      </p:cxnSp>
      <p:sp>
        <p:nvSpPr>
          <p:cNvPr id="1084" name="Google Shape;1084;g36db7292bd8_0_5588"/>
          <p:cNvSpPr txBox="1"/>
          <p:nvPr/>
        </p:nvSpPr>
        <p:spPr>
          <a:xfrm rot="5400000">
            <a:off x="15823695" y="2550760"/>
            <a:ext cx="3821700" cy="277200"/>
          </a:xfrm>
          <a:prstGeom prst="rect">
            <a:avLst/>
          </a:prstGeom>
          <a:noFill/>
          <a:ln>
            <a:noFill/>
          </a:ln>
        </p:spPr>
        <p:txBody>
          <a:bodyPr spcFirstLastPara="1" wrap="square" lIns="0" tIns="0" rIns="0" bIns="0" anchor="t" anchorCtr="0">
            <a:spAutoFit/>
          </a:bodyPr>
          <a:lstStyle/>
          <a:p>
            <a:pPr marL="0" marR="0" lvl="0" indent="0" algn="l" rtl="0">
              <a:lnSpc>
                <a:spcPct val="110000"/>
              </a:lnSpc>
              <a:spcBef>
                <a:spcPts val="0"/>
              </a:spcBef>
              <a:spcAft>
                <a:spcPts val="0"/>
              </a:spcAft>
              <a:buNone/>
            </a:pPr>
            <a:r>
              <a:rPr lang="es" sz="1800" u="none">
                <a:solidFill>
                  <a:srgbClr val="FFFFFF"/>
                </a:solidFill>
                <a:latin typeface="Arial"/>
                <a:ea typeface="Arial"/>
                <a:cs typeface="Arial"/>
                <a:sym typeface="Arial"/>
              </a:rPr>
              <a:t>Arte y Diseño '50 Año 2023</a:t>
            </a:r>
            <a:endParaRPr/>
          </a:p>
        </p:txBody>
      </p:sp>
      <p:sp>
        <p:nvSpPr>
          <p:cNvPr id="1085" name="Google Shape;1085;g36db7292bd8_0_5588"/>
          <p:cNvSpPr txBox="1"/>
          <p:nvPr/>
        </p:nvSpPr>
        <p:spPr>
          <a:xfrm rot="5400000">
            <a:off x="16595745" y="7652182"/>
            <a:ext cx="2277600" cy="277200"/>
          </a:xfrm>
          <a:prstGeom prst="rect">
            <a:avLst/>
          </a:prstGeom>
          <a:noFill/>
          <a:ln>
            <a:noFill/>
          </a:ln>
        </p:spPr>
        <p:txBody>
          <a:bodyPr spcFirstLastPara="1" wrap="square" lIns="0" tIns="0" rIns="0" bIns="0" anchor="t" anchorCtr="0">
            <a:spAutoFit/>
          </a:bodyPr>
          <a:lstStyle/>
          <a:p>
            <a:pPr marL="0" marR="0" lvl="0" indent="0" algn="l" rtl="0">
              <a:lnSpc>
                <a:spcPct val="110000"/>
              </a:lnSpc>
              <a:spcBef>
                <a:spcPts val="0"/>
              </a:spcBef>
              <a:spcAft>
                <a:spcPts val="0"/>
              </a:spcAft>
              <a:buNone/>
            </a:pPr>
            <a:r>
              <a:rPr lang="es" sz="1800">
                <a:solidFill>
                  <a:srgbClr val="FFFFFF"/>
                </a:solidFill>
                <a:latin typeface="Arial"/>
                <a:ea typeface="Arial"/>
                <a:cs typeface="Arial"/>
                <a:sym typeface="Arial"/>
              </a:rPr>
              <a:t>Defensa de tesis</a:t>
            </a:r>
            <a:endParaRPr/>
          </a:p>
        </p:txBody>
      </p:sp>
      <p:sp>
        <p:nvSpPr>
          <p:cNvPr id="1086" name="Google Shape;1086;g36db7292bd8_0_5588"/>
          <p:cNvSpPr txBox="1"/>
          <p:nvPr/>
        </p:nvSpPr>
        <p:spPr>
          <a:xfrm>
            <a:off x="3086400" y="518125"/>
            <a:ext cx="8906100" cy="615600"/>
          </a:xfrm>
          <a:prstGeom prst="rect">
            <a:avLst/>
          </a:prstGeom>
          <a:noFill/>
          <a:ln>
            <a:noFill/>
          </a:ln>
        </p:spPr>
        <p:txBody>
          <a:bodyPr spcFirstLastPara="1" wrap="square" lIns="0" tIns="0" rIns="0" bIns="0" anchor="t" anchorCtr="0">
            <a:spAutoFit/>
          </a:bodyPr>
          <a:lstStyle/>
          <a:p>
            <a:pPr marL="0" marR="0" lvl="0" indent="0" algn="l" rtl="0">
              <a:lnSpc>
                <a:spcPct val="126305"/>
              </a:lnSpc>
              <a:spcBef>
                <a:spcPts val="0"/>
              </a:spcBef>
              <a:spcAft>
                <a:spcPts val="0"/>
              </a:spcAft>
              <a:buNone/>
            </a:pPr>
            <a:r>
              <a:rPr lang="es" sz="4000" b="1">
                <a:solidFill>
                  <a:srgbClr val="6D2374"/>
                </a:solidFill>
              </a:rPr>
              <a:t>Progreso académico del nivel de grado</a:t>
            </a:r>
            <a:endParaRPr sz="100" b="1"/>
          </a:p>
        </p:txBody>
      </p:sp>
      <p:cxnSp>
        <p:nvCxnSpPr>
          <p:cNvPr id="1087" name="Google Shape;1087;g36db7292bd8_0_5588"/>
          <p:cNvCxnSpPr/>
          <p:nvPr/>
        </p:nvCxnSpPr>
        <p:spPr>
          <a:xfrm rot="10800000">
            <a:off x="12151731" y="-112"/>
            <a:ext cx="0" cy="9234600"/>
          </a:xfrm>
          <a:prstGeom prst="straightConnector1">
            <a:avLst/>
          </a:prstGeom>
          <a:noFill/>
          <a:ln w="9525" cap="flat" cmpd="sng">
            <a:solidFill>
              <a:srgbClr val="000000"/>
            </a:solidFill>
            <a:prstDash val="solid"/>
            <a:round/>
            <a:headEnd type="none" w="sm" len="sm"/>
            <a:tailEnd type="none" w="sm" len="sm"/>
          </a:ln>
        </p:spPr>
      </p:cxnSp>
      <p:cxnSp>
        <p:nvCxnSpPr>
          <p:cNvPr id="1088" name="Google Shape;1088;g36db7292bd8_0_5588"/>
          <p:cNvCxnSpPr/>
          <p:nvPr/>
        </p:nvCxnSpPr>
        <p:spPr>
          <a:xfrm>
            <a:off x="-15362087" y="9263063"/>
            <a:ext cx="18288000" cy="0"/>
          </a:xfrm>
          <a:prstGeom prst="straightConnector1">
            <a:avLst/>
          </a:prstGeom>
          <a:noFill/>
          <a:ln w="9525" cap="flat" cmpd="sng">
            <a:solidFill>
              <a:srgbClr val="000000"/>
            </a:solidFill>
            <a:prstDash val="solid"/>
            <a:round/>
            <a:headEnd type="none" w="sm" len="sm"/>
            <a:tailEnd type="none" w="sm" len="sm"/>
          </a:ln>
        </p:spPr>
      </p:cxnSp>
      <p:grpSp>
        <p:nvGrpSpPr>
          <p:cNvPr id="1089" name="Google Shape;1089;g36db7292bd8_0_5588"/>
          <p:cNvGrpSpPr/>
          <p:nvPr/>
        </p:nvGrpSpPr>
        <p:grpSpPr>
          <a:xfrm>
            <a:off x="5967" y="-807993"/>
            <a:ext cx="2929688" cy="11121879"/>
            <a:chOff x="0" y="-219075"/>
            <a:chExt cx="771600" cy="2929200"/>
          </a:xfrm>
        </p:grpSpPr>
        <p:sp>
          <p:nvSpPr>
            <p:cNvPr id="1090" name="Google Shape;1090;g36db7292bd8_0_5588"/>
            <p:cNvSpPr/>
            <p:nvPr/>
          </p:nvSpPr>
          <p:spPr>
            <a:xfrm>
              <a:off x="0" y="0"/>
              <a:ext cx="771548" cy="2710027"/>
            </a:xfrm>
            <a:custGeom>
              <a:avLst/>
              <a:gdLst/>
              <a:ahLst/>
              <a:cxnLst/>
              <a:rect l="l" t="t" r="r" b="b"/>
              <a:pathLst>
                <a:path w="771548" h="2710027" extrusionOk="0">
                  <a:moveTo>
                    <a:pt x="0" y="0"/>
                  </a:moveTo>
                  <a:lnTo>
                    <a:pt x="771548" y="0"/>
                  </a:lnTo>
                  <a:lnTo>
                    <a:pt x="771548" y="2710027"/>
                  </a:lnTo>
                  <a:lnTo>
                    <a:pt x="0" y="2710027"/>
                  </a:lnTo>
                  <a:close/>
                </a:path>
              </a:pathLst>
            </a:custGeom>
            <a:solidFill>
              <a:srgbClr val="6D2374"/>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091" name="Google Shape;1091;g36db7292bd8_0_5588"/>
            <p:cNvSpPr txBox="1"/>
            <p:nvPr/>
          </p:nvSpPr>
          <p:spPr>
            <a:xfrm>
              <a:off x="0" y="-219075"/>
              <a:ext cx="771600" cy="2929200"/>
            </a:xfrm>
            <a:prstGeom prst="rect">
              <a:avLst/>
            </a:prstGeom>
            <a:noFill/>
            <a:ln>
              <a:noFill/>
            </a:ln>
          </p:spPr>
          <p:txBody>
            <a:bodyPr spcFirstLastPara="1" wrap="square" lIns="50800" tIns="50800" rIns="50800" bIns="50800" anchor="ctr" anchorCtr="0">
              <a:noAutofit/>
            </a:bodyPr>
            <a:lstStyle/>
            <a:p>
              <a:pPr marL="0" marR="0" lvl="0" indent="0" algn="ctr" rtl="0">
                <a:lnSpc>
                  <a:spcPct val="257777"/>
                </a:lnSpc>
                <a:spcBef>
                  <a:spcPts val="0"/>
                </a:spcBef>
                <a:spcAft>
                  <a:spcPts val="0"/>
                </a:spcAft>
                <a:buNone/>
              </a:pPr>
              <a:endParaRPr sz="1800">
                <a:solidFill>
                  <a:schemeClr val="dk1"/>
                </a:solidFill>
                <a:latin typeface="Calibri"/>
                <a:ea typeface="Calibri"/>
                <a:cs typeface="Calibri"/>
                <a:sym typeface="Calibri"/>
              </a:endParaRPr>
            </a:p>
          </p:txBody>
        </p:sp>
      </p:grpSp>
      <p:sp>
        <p:nvSpPr>
          <p:cNvPr id="1092" name="Google Shape;1092;g36db7292bd8_0_5588"/>
          <p:cNvSpPr/>
          <p:nvPr/>
        </p:nvSpPr>
        <p:spPr>
          <a:xfrm>
            <a:off x="218670" y="8242246"/>
            <a:ext cx="2620904" cy="1374883"/>
          </a:xfrm>
          <a:custGeom>
            <a:avLst/>
            <a:gdLst/>
            <a:ahLst/>
            <a:cxnLst/>
            <a:rect l="l" t="t" r="r" b="b"/>
            <a:pathLst>
              <a:path w="2620904" h="1374883" extrusionOk="0">
                <a:moveTo>
                  <a:pt x="0" y="0"/>
                </a:moveTo>
                <a:lnTo>
                  <a:pt x="2620905" y="0"/>
                </a:lnTo>
                <a:lnTo>
                  <a:pt x="2620905" y="1374883"/>
                </a:lnTo>
                <a:lnTo>
                  <a:pt x="0" y="1374883"/>
                </a:lnTo>
                <a:lnTo>
                  <a:pt x="0" y="0"/>
                </a:lnTo>
                <a:close/>
              </a:path>
            </a:pathLst>
          </a:custGeom>
          <a:blipFill rotWithShape="1">
            <a:blip r:embed="rId3">
              <a:alphaModFix/>
            </a:blip>
            <a:stretch>
              <a:fillRect/>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093" name="Google Shape;1093;g36db7292bd8_0_5588"/>
          <p:cNvSpPr txBox="1"/>
          <p:nvPr/>
        </p:nvSpPr>
        <p:spPr>
          <a:xfrm>
            <a:off x="356502" y="2649587"/>
            <a:ext cx="4466100" cy="542400"/>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None/>
            </a:pPr>
            <a:r>
              <a:rPr lang="es" sz="3523">
                <a:solidFill>
                  <a:srgbClr val="FFFFFF"/>
                </a:solidFill>
                <a:latin typeface="Arial"/>
                <a:ea typeface="Arial"/>
                <a:cs typeface="Arial"/>
                <a:sym typeface="Arial"/>
              </a:rPr>
              <a:t>Excelencia</a:t>
            </a:r>
            <a:endParaRPr/>
          </a:p>
        </p:txBody>
      </p:sp>
      <p:cxnSp>
        <p:nvCxnSpPr>
          <p:cNvPr id="1094" name="Google Shape;1094;g36db7292bd8_0_5588"/>
          <p:cNvCxnSpPr/>
          <p:nvPr/>
        </p:nvCxnSpPr>
        <p:spPr>
          <a:xfrm>
            <a:off x="350665" y="3453844"/>
            <a:ext cx="2382600" cy="0"/>
          </a:xfrm>
          <a:prstGeom prst="straightConnector1">
            <a:avLst/>
          </a:prstGeom>
          <a:noFill/>
          <a:ln w="28575" cap="flat" cmpd="sng">
            <a:solidFill>
              <a:srgbClr val="ECB31F"/>
            </a:solidFill>
            <a:prstDash val="solid"/>
            <a:round/>
            <a:headEnd type="diamond" w="lg" len="lg"/>
            <a:tailEnd type="diamond" w="lg" len="lg"/>
          </a:ln>
        </p:spPr>
      </p:cxnSp>
      <p:sp>
        <p:nvSpPr>
          <p:cNvPr id="1095" name="Google Shape;1095;g36db7292bd8_0_5588"/>
          <p:cNvSpPr txBox="1"/>
          <p:nvPr/>
        </p:nvSpPr>
        <p:spPr>
          <a:xfrm>
            <a:off x="356502" y="3810938"/>
            <a:ext cx="4466100" cy="542400"/>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None/>
            </a:pPr>
            <a:r>
              <a:rPr lang="es" sz="3523">
                <a:solidFill>
                  <a:srgbClr val="FFFFFF"/>
                </a:solidFill>
                <a:latin typeface="Arial"/>
                <a:ea typeface="Arial"/>
                <a:cs typeface="Arial"/>
                <a:sym typeface="Arial"/>
              </a:rPr>
              <a:t>Comunidad</a:t>
            </a:r>
            <a:endParaRPr/>
          </a:p>
        </p:txBody>
      </p:sp>
      <p:cxnSp>
        <p:nvCxnSpPr>
          <p:cNvPr id="1096" name="Google Shape;1096;g36db7292bd8_0_5588"/>
          <p:cNvCxnSpPr/>
          <p:nvPr/>
        </p:nvCxnSpPr>
        <p:spPr>
          <a:xfrm>
            <a:off x="350665" y="4724583"/>
            <a:ext cx="2382600" cy="0"/>
          </a:xfrm>
          <a:prstGeom prst="straightConnector1">
            <a:avLst/>
          </a:prstGeom>
          <a:noFill/>
          <a:ln w="28575" cap="flat" cmpd="sng">
            <a:solidFill>
              <a:srgbClr val="ECB31F"/>
            </a:solidFill>
            <a:prstDash val="solid"/>
            <a:round/>
            <a:headEnd type="diamond" w="lg" len="lg"/>
            <a:tailEnd type="diamond" w="lg" len="lg"/>
          </a:ln>
        </p:spPr>
      </p:cxnSp>
      <p:sp>
        <p:nvSpPr>
          <p:cNvPr id="1097" name="Google Shape;1097;g36db7292bd8_0_5588"/>
          <p:cNvSpPr txBox="1"/>
          <p:nvPr/>
        </p:nvSpPr>
        <p:spPr>
          <a:xfrm>
            <a:off x="408391" y="5131295"/>
            <a:ext cx="4466100" cy="542400"/>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None/>
            </a:pPr>
            <a:r>
              <a:rPr lang="es" sz="3523" dirty="0">
                <a:solidFill>
                  <a:srgbClr val="FFFFFF"/>
                </a:solidFill>
                <a:latin typeface="Arial"/>
                <a:ea typeface="Arial"/>
                <a:cs typeface="Arial"/>
                <a:sym typeface="Arial"/>
              </a:rPr>
              <a:t>Seguridad</a:t>
            </a:r>
            <a:endParaRPr dirty="0"/>
          </a:p>
        </p:txBody>
      </p:sp>
      <p:cxnSp>
        <p:nvCxnSpPr>
          <p:cNvPr id="1098" name="Google Shape;1098;g36db7292bd8_0_5588"/>
          <p:cNvCxnSpPr/>
          <p:nvPr/>
        </p:nvCxnSpPr>
        <p:spPr>
          <a:xfrm>
            <a:off x="350665" y="5935135"/>
            <a:ext cx="2382600" cy="0"/>
          </a:xfrm>
          <a:prstGeom prst="straightConnector1">
            <a:avLst/>
          </a:prstGeom>
          <a:noFill/>
          <a:ln w="28575" cap="flat" cmpd="sng">
            <a:solidFill>
              <a:srgbClr val="ECB31F"/>
            </a:solidFill>
            <a:prstDash val="solid"/>
            <a:round/>
            <a:headEnd type="diamond" w="lg" len="lg"/>
            <a:tailEnd type="diamond" w="lg" len="lg"/>
          </a:ln>
        </p:spPr>
      </p:cxnSp>
      <p:sp>
        <p:nvSpPr>
          <p:cNvPr id="1099" name="Google Shape;1099;g36db7292bd8_0_5588"/>
          <p:cNvSpPr txBox="1"/>
          <p:nvPr/>
        </p:nvSpPr>
        <p:spPr>
          <a:xfrm>
            <a:off x="506109" y="6341847"/>
            <a:ext cx="4466100" cy="542400"/>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None/>
            </a:pPr>
            <a:r>
              <a:rPr lang="es" sz="3523">
                <a:solidFill>
                  <a:srgbClr val="FFFFFF"/>
                </a:solidFill>
                <a:latin typeface="Arial"/>
                <a:ea typeface="Arial"/>
                <a:cs typeface="Arial"/>
                <a:sym typeface="Arial"/>
              </a:rPr>
              <a:t>Empatía</a:t>
            </a:r>
            <a:endParaRPr/>
          </a:p>
        </p:txBody>
      </p:sp>
      <p:cxnSp>
        <p:nvCxnSpPr>
          <p:cNvPr id="1100" name="Google Shape;1100;g36db7292bd8_0_5588"/>
          <p:cNvCxnSpPr/>
          <p:nvPr/>
        </p:nvCxnSpPr>
        <p:spPr>
          <a:xfrm>
            <a:off x="350665" y="7202427"/>
            <a:ext cx="2382600" cy="0"/>
          </a:xfrm>
          <a:prstGeom prst="straightConnector1">
            <a:avLst/>
          </a:prstGeom>
          <a:noFill/>
          <a:ln w="28575" cap="flat" cmpd="sng">
            <a:solidFill>
              <a:srgbClr val="ECB31F"/>
            </a:solidFill>
            <a:prstDash val="solid"/>
            <a:round/>
            <a:headEnd type="diamond" w="lg" len="lg"/>
            <a:tailEnd type="diamond" w="lg" len="lg"/>
          </a:ln>
        </p:spPr>
      </p:cxnSp>
      <p:sp>
        <p:nvSpPr>
          <p:cNvPr id="1101" name="Google Shape;1101;g36db7292bd8_0_5588"/>
          <p:cNvSpPr txBox="1"/>
          <p:nvPr/>
        </p:nvSpPr>
        <p:spPr>
          <a:xfrm>
            <a:off x="391458" y="7609140"/>
            <a:ext cx="4466100" cy="542400"/>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None/>
            </a:pPr>
            <a:r>
              <a:rPr lang="es" sz="3523">
                <a:solidFill>
                  <a:srgbClr val="FFFFFF"/>
                </a:solidFill>
                <a:latin typeface="Arial"/>
                <a:ea typeface="Arial"/>
                <a:cs typeface="Arial"/>
                <a:sym typeface="Arial"/>
              </a:rPr>
              <a:t>Innovación</a:t>
            </a:r>
            <a:endParaRPr/>
          </a:p>
        </p:txBody>
      </p:sp>
      <p:sp>
        <p:nvSpPr>
          <p:cNvPr id="1102" name="Google Shape;1102;g36db7292bd8_0_5588"/>
          <p:cNvSpPr/>
          <p:nvPr/>
        </p:nvSpPr>
        <p:spPr>
          <a:xfrm>
            <a:off x="-1122" y="-2632"/>
            <a:ext cx="2943650" cy="2943650"/>
          </a:xfrm>
          <a:custGeom>
            <a:avLst/>
            <a:gdLst/>
            <a:ahLst/>
            <a:cxnLst/>
            <a:rect l="l" t="t" r="r" b="b"/>
            <a:pathLst>
              <a:path w="2943650" h="2943650" extrusionOk="0">
                <a:moveTo>
                  <a:pt x="0" y="0"/>
                </a:moveTo>
                <a:lnTo>
                  <a:pt x="2943650" y="0"/>
                </a:lnTo>
                <a:lnTo>
                  <a:pt x="2943650" y="2943650"/>
                </a:lnTo>
                <a:lnTo>
                  <a:pt x="0" y="2943650"/>
                </a:lnTo>
                <a:lnTo>
                  <a:pt x="0" y="0"/>
                </a:lnTo>
                <a:close/>
              </a:path>
            </a:pathLst>
          </a:custGeom>
          <a:blipFill rotWithShape="1">
            <a:blip r:embed="rId4">
              <a:alphaModFix/>
            </a:blip>
            <a:stretch>
              <a:fillRect/>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pic>
        <p:nvPicPr>
          <p:cNvPr id="1103" name="Google Shape;1103;g36db7292bd8_0_5588" title="Life Goals GIF (Provided by Tenor)"/>
          <p:cNvPicPr preferRelativeResize="0"/>
          <p:nvPr/>
        </p:nvPicPr>
        <p:blipFill>
          <a:blip r:embed="rId5">
            <a:alphaModFix/>
          </a:blip>
          <a:stretch>
            <a:fillRect/>
          </a:stretch>
        </p:blipFill>
        <p:spPr>
          <a:xfrm>
            <a:off x="12880525" y="1896388"/>
            <a:ext cx="4715425" cy="6250687"/>
          </a:xfrm>
          <a:prstGeom prst="rect">
            <a:avLst/>
          </a:prstGeom>
          <a:noFill/>
          <a:ln>
            <a:noFill/>
          </a:ln>
        </p:spPr>
      </p:pic>
      <p:pic>
        <p:nvPicPr>
          <p:cNvPr id="1104" name="Google Shape;1104;g36db7292bd8_0_5588" title="Screenshot 2025-07-18 at 10.41.20 AM.png"/>
          <p:cNvPicPr preferRelativeResize="0"/>
          <p:nvPr/>
        </p:nvPicPr>
        <p:blipFill>
          <a:blip r:embed="rId6">
            <a:alphaModFix/>
          </a:blip>
          <a:stretch>
            <a:fillRect/>
          </a:stretch>
        </p:blipFill>
        <p:spPr>
          <a:xfrm>
            <a:off x="3185075" y="2767300"/>
            <a:ext cx="8514839" cy="5270409"/>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108"/>
        <p:cNvGrpSpPr/>
        <p:nvPr/>
      </p:nvGrpSpPr>
      <p:grpSpPr>
        <a:xfrm>
          <a:off x="0" y="0"/>
          <a:ext cx="0" cy="0"/>
          <a:chOff x="0" y="0"/>
          <a:chExt cx="0" cy="0"/>
        </a:xfrm>
      </p:grpSpPr>
      <p:cxnSp>
        <p:nvCxnSpPr>
          <p:cNvPr id="1109" name="Google Shape;1109;g36f3165e656_0_30"/>
          <p:cNvCxnSpPr/>
          <p:nvPr/>
        </p:nvCxnSpPr>
        <p:spPr>
          <a:xfrm rot="10800000" flipH="1">
            <a:off x="2972246" y="1642260"/>
            <a:ext cx="9624000" cy="12000"/>
          </a:xfrm>
          <a:prstGeom prst="straightConnector1">
            <a:avLst/>
          </a:prstGeom>
          <a:noFill/>
          <a:ln w="9525" cap="flat" cmpd="sng">
            <a:solidFill>
              <a:srgbClr val="000000"/>
            </a:solidFill>
            <a:prstDash val="solid"/>
            <a:round/>
            <a:headEnd type="none" w="sm" len="sm"/>
            <a:tailEnd type="none" w="sm" len="sm"/>
          </a:ln>
        </p:spPr>
      </p:cxnSp>
      <p:sp>
        <p:nvSpPr>
          <p:cNvPr id="1110" name="Google Shape;1110;g36f3165e656_0_30"/>
          <p:cNvSpPr txBox="1"/>
          <p:nvPr/>
        </p:nvSpPr>
        <p:spPr>
          <a:xfrm rot="5400000">
            <a:off x="15823695" y="2550760"/>
            <a:ext cx="3821700" cy="277200"/>
          </a:xfrm>
          <a:prstGeom prst="rect">
            <a:avLst/>
          </a:prstGeom>
          <a:noFill/>
          <a:ln>
            <a:noFill/>
          </a:ln>
        </p:spPr>
        <p:txBody>
          <a:bodyPr spcFirstLastPara="1" wrap="square" lIns="0" tIns="0" rIns="0" bIns="0" anchor="t" anchorCtr="0">
            <a:spAutoFit/>
          </a:bodyPr>
          <a:lstStyle/>
          <a:p>
            <a:pPr marL="0" marR="0" lvl="0" indent="0" algn="l" rtl="0">
              <a:lnSpc>
                <a:spcPct val="110000"/>
              </a:lnSpc>
              <a:spcBef>
                <a:spcPts val="0"/>
              </a:spcBef>
              <a:spcAft>
                <a:spcPts val="0"/>
              </a:spcAft>
              <a:buNone/>
            </a:pPr>
            <a:r>
              <a:rPr lang="es" sz="1800" u="none">
                <a:solidFill>
                  <a:srgbClr val="FFFFFF"/>
                </a:solidFill>
                <a:latin typeface="Arial"/>
                <a:ea typeface="Arial"/>
                <a:cs typeface="Arial"/>
                <a:sym typeface="Arial"/>
              </a:rPr>
              <a:t>Arte y Diseño '50 Año 2023</a:t>
            </a:r>
            <a:endParaRPr/>
          </a:p>
        </p:txBody>
      </p:sp>
      <p:sp>
        <p:nvSpPr>
          <p:cNvPr id="1111" name="Google Shape;1111;g36f3165e656_0_30"/>
          <p:cNvSpPr txBox="1"/>
          <p:nvPr/>
        </p:nvSpPr>
        <p:spPr>
          <a:xfrm rot="5400000">
            <a:off x="16595745" y="7652182"/>
            <a:ext cx="2277600" cy="277200"/>
          </a:xfrm>
          <a:prstGeom prst="rect">
            <a:avLst/>
          </a:prstGeom>
          <a:noFill/>
          <a:ln>
            <a:noFill/>
          </a:ln>
        </p:spPr>
        <p:txBody>
          <a:bodyPr spcFirstLastPara="1" wrap="square" lIns="0" tIns="0" rIns="0" bIns="0" anchor="t" anchorCtr="0">
            <a:spAutoFit/>
          </a:bodyPr>
          <a:lstStyle/>
          <a:p>
            <a:pPr marL="0" marR="0" lvl="0" indent="0" algn="l" rtl="0">
              <a:lnSpc>
                <a:spcPct val="110000"/>
              </a:lnSpc>
              <a:spcBef>
                <a:spcPts val="0"/>
              </a:spcBef>
              <a:spcAft>
                <a:spcPts val="0"/>
              </a:spcAft>
              <a:buNone/>
            </a:pPr>
            <a:r>
              <a:rPr lang="es" sz="1800">
                <a:solidFill>
                  <a:srgbClr val="FFFFFF"/>
                </a:solidFill>
                <a:latin typeface="Arial"/>
                <a:ea typeface="Arial"/>
                <a:cs typeface="Arial"/>
                <a:sym typeface="Arial"/>
              </a:rPr>
              <a:t>Defensa de tesis</a:t>
            </a:r>
            <a:endParaRPr/>
          </a:p>
        </p:txBody>
      </p:sp>
      <p:sp>
        <p:nvSpPr>
          <p:cNvPr id="1112" name="Google Shape;1112;g36f3165e656_0_30"/>
          <p:cNvSpPr txBox="1"/>
          <p:nvPr/>
        </p:nvSpPr>
        <p:spPr>
          <a:xfrm>
            <a:off x="3772050" y="518125"/>
            <a:ext cx="8024400" cy="615600"/>
          </a:xfrm>
          <a:prstGeom prst="rect">
            <a:avLst/>
          </a:prstGeom>
          <a:noFill/>
          <a:ln>
            <a:noFill/>
          </a:ln>
        </p:spPr>
        <p:txBody>
          <a:bodyPr spcFirstLastPara="1" wrap="square" lIns="0" tIns="0" rIns="0" bIns="0" anchor="t" anchorCtr="0">
            <a:spAutoFit/>
          </a:bodyPr>
          <a:lstStyle/>
          <a:p>
            <a:pPr marL="0" marR="0" lvl="0" indent="0" algn="l" rtl="0">
              <a:lnSpc>
                <a:spcPct val="126305"/>
              </a:lnSpc>
              <a:spcBef>
                <a:spcPts val="0"/>
              </a:spcBef>
              <a:spcAft>
                <a:spcPts val="0"/>
              </a:spcAft>
              <a:buNone/>
            </a:pPr>
            <a:r>
              <a:rPr lang="es" sz="4000" b="1">
                <a:solidFill>
                  <a:srgbClr val="6D2374"/>
                </a:solidFill>
              </a:rPr>
              <a:t>Tendencias del TCAP de 3 años por contenido</a:t>
            </a:r>
            <a:endParaRPr sz="100" b="1"/>
          </a:p>
        </p:txBody>
      </p:sp>
      <p:cxnSp>
        <p:nvCxnSpPr>
          <p:cNvPr id="1113" name="Google Shape;1113;g36f3165e656_0_30"/>
          <p:cNvCxnSpPr/>
          <p:nvPr/>
        </p:nvCxnSpPr>
        <p:spPr>
          <a:xfrm rot="10800000">
            <a:off x="12618256" y="107263"/>
            <a:ext cx="0" cy="9234600"/>
          </a:xfrm>
          <a:prstGeom prst="straightConnector1">
            <a:avLst/>
          </a:prstGeom>
          <a:noFill/>
          <a:ln w="9525" cap="flat" cmpd="sng">
            <a:solidFill>
              <a:srgbClr val="000000"/>
            </a:solidFill>
            <a:prstDash val="solid"/>
            <a:round/>
            <a:headEnd type="none" w="sm" len="sm"/>
            <a:tailEnd type="none" w="sm" len="sm"/>
          </a:ln>
        </p:spPr>
      </p:cxnSp>
      <p:cxnSp>
        <p:nvCxnSpPr>
          <p:cNvPr id="1114" name="Google Shape;1114;g36f3165e656_0_30"/>
          <p:cNvCxnSpPr/>
          <p:nvPr/>
        </p:nvCxnSpPr>
        <p:spPr>
          <a:xfrm>
            <a:off x="-15362087" y="9263063"/>
            <a:ext cx="18288000" cy="0"/>
          </a:xfrm>
          <a:prstGeom prst="straightConnector1">
            <a:avLst/>
          </a:prstGeom>
          <a:noFill/>
          <a:ln w="9525" cap="flat" cmpd="sng">
            <a:solidFill>
              <a:srgbClr val="000000"/>
            </a:solidFill>
            <a:prstDash val="solid"/>
            <a:round/>
            <a:headEnd type="none" w="sm" len="sm"/>
            <a:tailEnd type="none" w="sm" len="sm"/>
          </a:ln>
        </p:spPr>
      </p:cxnSp>
      <p:grpSp>
        <p:nvGrpSpPr>
          <p:cNvPr id="1115" name="Google Shape;1115;g36f3165e656_0_30"/>
          <p:cNvGrpSpPr/>
          <p:nvPr/>
        </p:nvGrpSpPr>
        <p:grpSpPr>
          <a:xfrm>
            <a:off x="5967" y="-807993"/>
            <a:ext cx="2929688" cy="11121879"/>
            <a:chOff x="0" y="-219075"/>
            <a:chExt cx="771600" cy="2929200"/>
          </a:xfrm>
        </p:grpSpPr>
        <p:sp>
          <p:nvSpPr>
            <p:cNvPr id="1116" name="Google Shape;1116;g36f3165e656_0_30"/>
            <p:cNvSpPr/>
            <p:nvPr/>
          </p:nvSpPr>
          <p:spPr>
            <a:xfrm>
              <a:off x="0" y="0"/>
              <a:ext cx="771548" cy="2710027"/>
            </a:xfrm>
            <a:custGeom>
              <a:avLst/>
              <a:gdLst/>
              <a:ahLst/>
              <a:cxnLst/>
              <a:rect l="l" t="t" r="r" b="b"/>
              <a:pathLst>
                <a:path w="771548" h="2710027" extrusionOk="0">
                  <a:moveTo>
                    <a:pt x="0" y="0"/>
                  </a:moveTo>
                  <a:lnTo>
                    <a:pt x="771548" y="0"/>
                  </a:lnTo>
                  <a:lnTo>
                    <a:pt x="771548" y="2710027"/>
                  </a:lnTo>
                  <a:lnTo>
                    <a:pt x="0" y="2710027"/>
                  </a:lnTo>
                  <a:close/>
                </a:path>
              </a:pathLst>
            </a:custGeom>
            <a:solidFill>
              <a:srgbClr val="6D2374"/>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117" name="Google Shape;1117;g36f3165e656_0_30"/>
            <p:cNvSpPr txBox="1"/>
            <p:nvPr/>
          </p:nvSpPr>
          <p:spPr>
            <a:xfrm>
              <a:off x="0" y="-219075"/>
              <a:ext cx="771600" cy="2929200"/>
            </a:xfrm>
            <a:prstGeom prst="rect">
              <a:avLst/>
            </a:prstGeom>
            <a:noFill/>
            <a:ln>
              <a:noFill/>
            </a:ln>
          </p:spPr>
          <p:txBody>
            <a:bodyPr spcFirstLastPara="1" wrap="square" lIns="50800" tIns="50800" rIns="50800" bIns="50800" anchor="ctr" anchorCtr="0">
              <a:noAutofit/>
            </a:bodyPr>
            <a:lstStyle/>
            <a:p>
              <a:pPr marL="0" marR="0" lvl="0" indent="0" algn="ctr" rtl="0">
                <a:lnSpc>
                  <a:spcPct val="257777"/>
                </a:lnSpc>
                <a:spcBef>
                  <a:spcPts val="0"/>
                </a:spcBef>
                <a:spcAft>
                  <a:spcPts val="0"/>
                </a:spcAft>
                <a:buNone/>
              </a:pPr>
              <a:endParaRPr sz="1800">
                <a:solidFill>
                  <a:schemeClr val="dk1"/>
                </a:solidFill>
                <a:latin typeface="Calibri"/>
                <a:ea typeface="Calibri"/>
                <a:cs typeface="Calibri"/>
                <a:sym typeface="Calibri"/>
              </a:endParaRPr>
            </a:p>
          </p:txBody>
        </p:sp>
      </p:grpSp>
      <p:sp>
        <p:nvSpPr>
          <p:cNvPr id="1118" name="Google Shape;1118;g36f3165e656_0_30"/>
          <p:cNvSpPr/>
          <p:nvPr/>
        </p:nvSpPr>
        <p:spPr>
          <a:xfrm>
            <a:off x="218670" y="8242246"/>
            <a:ext cx="2620904" cy="1374883"/>
          </a:xfrm>
          <a:custGeom>
            <a:avLst/>
            <a:gdLst/>
            <a:ahLst/>
            <a:cxnLst/>
            <a:rect l="l" t="t" r="r" b="b"/>
            <a:pathLst>
              <a:path w="2620904" h="1374883" extrusionOk="0">
                <a:moveTo>
                  <a:pt x="0" y="0"/>
                </a:moveTo>
                <a:lnTo>
                  <a:pt x="2620905" y="0"/>
                </a:lnTo>
                <a:lnTo>
                  <a:pt x="2620905" y="1374883"/>
                </a:lnTo>
                <a:lnTo>
                  <a:pt x="0" y="1374883"/>
                </a:lnTo>
                <a:lnTo>
                  <a:pt x="0" y="0"/>
                </a:lnTo>
                <a:close/>
              </a:path>
            </a:pathLst>
          </a:custGeom>
          <a:blipFill rotWithShape="1">
            <a:blip r:embed="rId3">
              <a:alphaModFix/>
            </a:blip>
            <a:stretch>
              <a:fillRect/>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119" name="Google Shape;1119;g36f3165e656_0_30"/>
          <p:cNvSpPr txBox="1"/>
          <p:nvPr/>
        </p:nvSpPr>
        <p:spPr>
          <a:xfrm>
            <a:off x="356502" y="2649587"/>
            <a:ext cx="4466100" cy="542400"/>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None/>
            </a:pPr>
            <a:r>
              <a:rPr lang="es" sz="3523">
                <a:solidFill>
                  <a:srgbClr val="FFFFFF"/>
                </a:solidFill>
                <a:latin typeface="Arial"/>
                <a:ea typeface="Arial"/>
                <a:cs typeface="Arial"/>
                <a:sym typeface="Arial"/>
              </a:rPr>
              <a:t>Excelencia</a:t>
            </a:r>
            <a:endParaRPr/>
          </a:p>
        </p:txBody>
      </p:sp>
      <p:cxnSp>
        <p:nvCxnSpPr>
          <p:cNvPr id="1120" name="Google Shape;1120;g36f3165e656_0_30"/>
          <p:cNvCxnSpPr/>
          <p:nvPr/>
        </p:nvCxnSpPr>
        <p:spPr>
          <a:xfrm>
            <a:off x="350665" y="3453844"/>
            <a:ext cx="2382600" cy="0"/>
          </a:xfrm>
          <a:prstGeom prst="straightConnector1">
            <a:avLst/>
          </a:prstGeom>
          <a:noFill/>
          <a:ln w="28575" cap="flat" cmpd="sng">
            <a:solidFill>
              <a:srgbClr val="ECB31F"/>
            </a:solidFill>
            <a:prstDash val="solid"/>
            <a:round/>
            <a:headEnd type="diamond" w="lg" len="lg"/>
            <a:tailEnd type="diamond" w="lg" len="lg"/>
          </a:ln>
        </p:spPr>
      </p:cxnSp>
      <p:sp>
        <p:nvSpPr>
          <p:cNvPr id="1121" name="Google Shape;1121;g36f3165e656_0_30"/>
          <p:cNvSpPr txBox="1"/>
          <p:nvPr/>
        </p:nvSpPr>
        <p:spPr>
          <a:xfrm>
            <a:off x="356502" y="3810938"/>
            <a:ext cx="4466100" cy="542400"/>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None/>
            </a:pPr>
            <a:r>
              <a:rPr lang="es" sz="3523">
                <a:solidFill>
                  <a:srgbClr val="FFFFFF"/>
                </a:solidFill>
                <a:latin typeface="Arial"/>
                <a:ea typeface="Arial"/>
                <a:cs typeface="Arial"/>
                <a:sym typeface="Arial"/>
              </a:rPr>
              <a:t>Comunidad</a:t>
            </a:r>
            <a:endParaRPr/>
          </a:p>
        </p:txBody>
      </p:sp>
      <p:cxnSp>
        <p:nvCxnSpPr>
          <p:cNvPr id="1122" name="Google Shape;1122;g36f3165e656_0_30"/>
          <p:cNvCxnSpPr/>
          <p:nvPr/>
        </p:nvCxnSpPr>
        <p:spPr>
          <a:xfrm>
            <a:off x="350665" y="4724583"/>
            <a:ext cx="2382600" cy="0"/>
          </a:xfrm>
          <a:prstGeom prst="straightConnector1">
            <a:avLst/>
          </a:prstGeom>
          <a:noFill/>
          <a:ln w="28575" cap="flat" cmpd="sng">
            <a:solidFill>
              <a:srgbClr val="ECB31F"/>
            </a:solidFill>
            <a:prstDash val="solid"/>
            <a:round/>
            <a:headEnd type="diamond" w="lg" len="lg"/>
            <a:tailEnd type="diamond" w="lg" len="lg"/>
          </a:ln>
        </p:spPr>
      </p:cxnSp>
      <p:sp>
        <p:nvSpPr>
          <p:cNvPr id="1123" name="Google Shape;1123;g36f3165e656_0_30"/>
          <p:cNvSpPr txBox="1"/>
          <p:nvPr/>
        </p:nvSpPr>
        <p:spPr>
          <a:xfrm>
            <a:off x="391458" y="5131295"/>
            <a:ext cx="4466100" cy="542400"/>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None/>
            </a:pPr>
            <a:r>
              <a:rPr lang="es" sz="3523" dirty="0">
                <a:solidFill>
                  <a:srgbClr val="FFFFFF"/>
                </a:solidFill>
                <a:latin typeface="Arial"/>
                <a:ea typeface="Arial"/>
                <a:cs typeface="Arial"/>
                <a:sym typeface="Arial"/>
              </a:rPr>
              <a:t>Seguridad</a:t>
            </a:r>
            <a:endParaRPr dirty="0"/>
          </a:p>
        </p:txBody>
      </p:sp>
      <p:cxnSp>
        <p:nvCxnSpPr>
          <p:cNvPr id="1124" name="Google Shape;1124;g36f3165e656_0_30"/>
          <p:cNvCxnSpPr/>
          <p:nvPr/>
        </p:nvCxnSpPr>
        <p:spPr>
          <a:xfrm>
            <a:off x="350665" y="5935135"/>
            <a:ext cx="2382600" cy="0"/>
          </a:xfrm>
          <a:prstGeom prst="straightConnector1">
            <a:avLst/>
          </a:prstGeom>
          <a:noFill/>
          <a:ln w="28575" cap="flat" cmpd="sng">
            <a:solidFill>
              <a:srgbClr val="ECB31F"/>
            </a:solidFill>
            <a:prstDash val="solid"/>
            <a:round/>
            <a:headEnd type="diamond" w="lg" len="lg"/>
            <a:tailEnd type="diamond" w="lg" len="lg"/>
          </a:ln>
        </p:spPr>
      </p:cxnSp>
      <p:sp>
        <p:nvSpPr>
          <p:cNvPr id="1125" name="Google Shape;1125;g36f3165e656_0_30"/>
          <p:cNvSpPr txBox="1"/>
          <p:nvPr/>
        </p:nvSpPr>
        <p:spPr>
          <a:xfrm>
            <a:off x="506109" y="6341847"/>
            <a:ext cx="4466100" cy="542400"/>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None/>
            </a:pPr>
            <a:r>
              <a:rPr lang="es" sz="3523">
                <a:solidFill>
                  <a:srgbClr val="FFFFFF"/>
                </a:solidFill>
                <a:latin typeface="Arial"/>
                <a:ea typeface="Arial"/>
                <a:cs typeface="Arial"/>
                <a:sym typeface="Arial"/>
              </a:rPr>
              <a:t>Empatía</a:t>
            </a:r>
            <a:endParaRPr/>
          </a:p>
        </p:txBody>
      </p:sp>
      <p:cxnSp>
        <p:nvCxnSpPr>
          <p:cNvPr id="1126" name="Google Shape;1126;g36f3165e656_0_30"/>
          <p:cNvCxnSpPr/>
          <p:nvPr/>
        </p:nvCxnSpPr>
        <p:spPr>
          <a:xfrm>
            <a:off x="350665" y="7202427"/>
            <a:ext cx="2382600" cy="0"/>
          </a:xfrm>
          <a:prstGeom prst="straightConnector1">
            <a:avLst/>
          </a:prstGeom>
          <a:noFill/>
          <a:ln w="28575" cap="flat" cmpd="sng">
            <a:solidFill>
              <a:srgbClr val="ECB31F"/>
            </a:solidFill>
            <a:prstDash val="solid"/>
            <a:round/>
            <a:headEnd type="diamond" w="lg" len="lg"/>
            <a:tailEnd type="diamond" w="lg" len="lg"/>
          </a:ln>
        </p:spPr>
      </p:cxnSp>
      <p:sp>
        <p:nvSpPr>
          <p:cNvPr id="1127" name="Google Shape;1127;g36f3165e656_0_30"/>
          <p:cNvSpPr txBox="1"/>
          <p:nvPr/>
        </p:nvSpPr>
        <p:spPr>
          <a:xfrm>
            <a:off x="391458" y="7609140"/>
            <a:ext cx="4466100" cy="542400"/>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None/>
            </a:pPr>
            <a:r>
              <a:rPr lang="es" sz="3523">
                <a:solidFill>
                  <a:srgbClr val="FFFFFF"/>
                </a:solidFill>
                <a:latin typeface="Arial"/>
                <a:ea typeface="Arial"/>
                <a:cs typeface="Arial"/>
                <a:sym typeface="Arial"/>
              </a:rPr>
              <a:t>Innovación</a:t>
            </a:r>
            <a:endParaRPr/>
          </a:p>
        </p:txBody>
      </p:sp>
      <p:sp>
        <p:nvSpPr>
          <p:cNvPr id="1128" name="Google Shape;1128;g36f3165e656_0_30"/>
          <p:cNvSpPr/>
          <p:nvPr/>
        </p:nvSpPr>
        <p:spPr>
          <a:xfrm>
            <a:off x="-1122" y="-2632"/>
            <a:ext cx="2943650" cy="2943650"/>
          </a:xfrm>
          <a:custGeom>
            <a:avLst/>
            <a:gdLst/>
            <a:ahLst/>
            <a:cxnLst/>
            <a:rect l="l" t="t" r="r" b="b"/>
            <a:pathLst>
              <a:path w="2943650" h="2943650" extrusionOk="0">
                <a:moveTo>
                  <a:pt x="0" y="0"/>
                </a:moveTo>
                <a:lnTo>
                  <a:pt x="2943650" y="0"/>
                </a:lnTo>
                <a:lnTo>
                  <a:pt x="2943650" y="2943650"/>
                </a:lnTo>
                <a:lnTo>
                  <a:pt x="0" y="2943650"/>
                </a:lnTo>
                <a:lnTo>
                  <a:pt x="0" y="0"/>
                </a:lnTo>
                <a:close/>
              </a:path>
            </a:pathLst>
          </a:custGeom>
          <a:blipFill rotWithShape="1">
            <a:blip r:embed="rId4">
              <a:alphaModFix/>
            </a:blip>
            <a:stretch>
              <a:fillRect/>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pic>
        <p:nvPicPr>
          <p:cNvPr id="1129" name="Google Shape;1129;g36f3165e656_0_30" title="Life Goals GIF (Provided by Tenor)"/>
          <p:cNvPicPr preferRelativeResize="0"/>
          <p:nvPr/>
        </p:nvPicPr>
        <p:blipFill>
          <a:blip r:embed="rId5">
            <a:alphaModFix/>
          </a:blip>
          <a:stretch>
            <a:fillRect/>
          </a:stretch>
        </p:blipFill>
        <p:spPr>
          <a:xfrm>
            <a:off x="12880525" y="1896388"/>
            <a:ext cx="4715425" cy="6250687"/>
          </a:xfrm>
          <a:prstGeom prst="rect">
            <a:avLst/>
          </a:prstGeom>
          <a:noFill/>
          <a:ln>
            <a:noFill/>
          </a:ln>
        </p:spPr>
      </p:pic>
      <p:pic>
        <p:nvPicPr>
          <p:cNvPr id="1130" name="Google Shape;1130;g36f3165e656_0_30" title="Screenshot 2025-07-18 at 10.49.26 AM.png"/>
          <p:cNvPicPr preferRelativeResize="0"/>
          <p:nvPr/>
        </p:nvPicPr>
        <p:blipFill>
          <a:blip r:embed="rId6">
            <a:alphaModFix/>
          </a:blip>
          <a:stretch>
            <a:fillRect/>
          </a:stretch>
        </p:blipFill>
        <p:spPr>
          <a:xfrm>
            <a:off x="3086396" y="2690375"/>
            <a:ext cx="9368863" cy="5789380"/>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134"/>
        <p:cNvGrpSpPr/>
        <p:nvPr/>
      </p:nvGrpSpPr>
      <p:grpSpPr>
        <a:xfrm>
          <a:off x="0" y="0"/>
          <a:ext cx="0" cy="0"/>
          <a:chOff x="0" y="0"/>
          <a:chExt cx="0" cy="0"/>
        </a:xfrm>
      </p:grpSpPr>
      <p:cxnSp>
        <p:nvCxnSpPr>
          <p:cNvPr id="1135" name="Google Shape;1135;g36f3165e656_0_1"/>
          <p:cNvCxnSpPr/>
          <p:nvPr/>
        </p:nvCxnSpPr>
        <p:spPr>
          <a:xfrm>
            <a:off x="2972246" y="1654260"/>
            <a:ext cx="9134400" cy="0"/>
          </a:xfrm>
          <a:prstGeom prst="straightConnector1">
            <a:avLst/>
          </a:prstGeom>
          <a:noFill/>
          <a:ln w="9525" cap="flat" cmpd="sng">
            <a:solidFill>
              <a:srgbClr val="000000"/>
            </a:solidFill>
            <a:prstDash val="solid"/>
            <a:round/>
            <a:headEnd type="none" w="sm" len="sm"/>
            <a:tailEnd type="none" w="sm" len="sm"/>
          </a:ln>
        </p:spPr>
      </p:cxnSp>
      <p:sp>
        <p:nvSpPr>
          <p:cNvPr id="1136" name="Google Shape;1136;g36f3165e656_0_1"/>
          <p:cNvSpPr txBox="1"/>
          <p:nvPr/>
        </p:nvSpPr>
        <p:spPr>
          <a:xfrm rot="5400000">
            <a:off x="15823695" y="2550760"/>
            <a:ext cx="3821700" cy="277200"/>
          </a:xfrm>
          <a:prstGeom prst="rect">
            <a:avLst/>
          </a:prstGeom>
          <a:noFill/>
          <a:ln>
            <a:noFill/>
          </a:ln>
        </p:spPr>
        <p:txBody>
          <a:bodyPr spcFirstLastPara="1" wrap="square" lIns="0" tIns="0" rIns="0" bIns="0" anchor="t" anchorCtr="0">
            <a:spAutoFit/>
          </a:bodyPr>
          <a:lstStyle/>
          <a:p>
            <a:pPr marL="0" marR="0" lvl="0" indent="0" algn="l" rtl="0">
              <a:lnSpc>
                <a:spcPct val="110000"/>
              </a:lnSpc>
              <a:spcBef>
                <a:spcPts val="0"/>
              </a:spcBef>
              <a:spcAft>
                <a:spcPts val="0"/>
              </a:spcAft>
              <a:buNone/>
            </a:pPr>
            <a:r>
              <a:rPr lang="es" sz="1800" u="none">
                <a:solidFill>
                  <a:srgbClr val="FFFFFF"/>
                </a:solidFill>
                <a:latin typeface="Arial"/>
                <a:ea typeface="Arial"/>
                <a:cs typeface="Arial"/>
                <a:sym typeface="Arial"/>
              </a:rPr>
              <a:t>Arte y Diseño '50 Año 2023</a:t>
            </a:r>
            <a:endParaRPr/>
          </a:p>
        </p:txBody>
      </p:sp>
      <p:sp>
        <p:nvSpPr>
          <p:cNvPr id="1137" name="Google Shape;1137;g36f3165e656_0_1"/>
          <p:cNvSpPr txBox="1"/>
          <p:nvPr/>
        </p:nvSpPr>
        <p:spPr>
          <a:xfrm rot="5400000">
            <a:off x="16595745" y="7652182"/>
            <a:ext cx="2277600" cy="277200"/>
          </a:xfrm>
          <a:prstGeom prst="rect">
            <a:avLst/>
          </a:prstGeom>
          <a:noFill/>
          <a:ln>
            <a:noFill/>
          </a:ln>
        </p:spPr>
        <p:txBody>
          <a:bodyPr spcFirstLastPara="1" wrap="square" lIns="0" tIns="0" rIns="0" bIns="0" anchor="t" anchorCtr="0">
            <a:spAutoFit/>
          </a:bodyPr>
          <a:lstStyle/>
          <a:p>
            <a:pPr marL="0" marR="0" lvl="0" indent="0" algn="l" rtl="0">
              <a:lnSpc>
                <a:spcPct val="110000"/>
              </a:lnSpc>
              <a:spcBef>
                <a:spcPts val="0"/>
              </a:spcBef>
              <a:spcAft>
                <a:spcPts val="0"/>
              </a:spcAft>
              <a:buNone/>
            </a:pPr>
            <a:r>
              <a:rPr lang="es" sz="1800">
                <a:solidFill>
                  <a:srgbClr val="FFFFFF"/>
                </a:solidFill>
                <a:latin typeface="Arial"/>
                <a:ea typeface="Arial"/>
                <a:cs typeface="Arial"/>
                <a:sym typeface="Arial"/>
              </a:rPr>
              <a:t>Defensa de tesis</a:t>
            </a:r>
            <a:endParaRPr/>
          </a:p>
        </p:txBody>
      </p:sp>
      <p:sp>
        <p:nvSpPr>
          <p:cNvPr id="1138" name="Google Shape;1138;g36f3165e656_0_1"/>
          <p:cNvSpPr txBox="1"/>
          <p:nvPr/>
        </p:nvSpPr>
        <p:spPr>
          <a:xfrm>
            <a:off x="4909809" y="2100112"/>
            <a:ext cx="4618500" cy="1231500"/>
          </a:xfrm>
          <a:prstGeom prst="rect">
            <a:avLst/>
          </a:prstGeom>
          <a:noFill/>
          <a:ln>
            <a:noFill/>
          </a:ln>
        </p:spPr>
        <p:txBody>
          <a:bodyPr spcFirstLastPara="1" wrap="square" lIns="0" tIns="0" rIns="0" bIns="0" anchor="t" anchorCtr="0">
            <a:spAutoFit/>
          </a:bodyPr>
          <a:lstStyle/>
          <a:p>
            <a:pPr marL="0" marR="0" lvl="0" indent="0" algn="l" rtl="0">
              <a:lnSpc>
                <a:spcPct val="110000"/>
              </a:lnSpc>
              <a:spcBef>
                <a:spcPts val="0"/>
              </a:spcBef>
              <a:spcAft>
                <a:spcPts val="0"/>
              </a:spcAft>
              <a:buNone/>
            </a:pPr>
            <a:r>
              <a:rPr lang="es" sz="8000">
                <a:solidFill>
                  <a:srgbClr val="FFFFFF"/>
                </a:solidFill>
                <a:latin typeface="Arial"/>
                <a:ea typeface="Arial"/>
                <a:cs typeface="Arial"/>
                <a:sym typeface="Arial"/>
              </a:rPr>
              <a:t>Resultados</a:t>
            </a:r>
            <a:endParaRPr/>
          </a:p>
        </p:txBody>
      </p:sp>
      <p:sp>
        <p:nvSpPr>
          <p:cNvPr id="1139" name="Google Shape;1139;g36f3165e656_0_1"/>
          <p:cNvSpPr txBox="1"/>
          <p:nvPr/>
        </p:nvSpPr>
        <p:spPr>
          <a:xfrm>
            <a:off x="3200400" y="354760"/>
            <a:ext cx="11160000" cy="1108200"/>
          </a:xfrm>
          <a:prstGeom prst="rect">
            <a:avLst/>
          </a:prstGeom>
          <a:noFill/>
          <a:ln>
            <a:noFill/>
          </a:ln>
        </p:spPr>
        <p:txBody>
          <a:bodyPr spcFirstLastPara="1" wrap="square" lIns="0" tIns="0" rIns="0" bIns="0" anchor="t" anchorCtr="0">
            <a:spAutoFit/>
          </a:bodyPr>
          <a:lstStyle/>
          <a:p>
            <a:pPr marL="0" marR="0" lvl="0" indent="0" algn="l" rtl="0">
              <a:lnSpc>
                <a:spcPct val="126305"/>
              </a:lnSpc>
              <a:spcBef>
                <a:spcPts val="0"/>
              </a:spcBef>
              <a:spcAft>
                <a:spcPts val="0"/>
              </a:spcAft>
              <a:buNone/>
            </a:pPr>
            <a:r>
              <a:rPr lang="es" sz="7200">
                <a:solidFill>
                  <a:srgbClr val="6D2374"/>
                </a:solidFill>
              </a:rPr>
              <a:t>Objetivos 24.25</a:t>
            </a:r>
            <a:endParaRPr/>
          </a:p>
        </p:txBody>
      </p:sp>
      <p:cxnSp>
        <p:nvCxnSpPr>
          <p:cNvPr id="1140" name="Google Shape;1140;g36f3165e656_0_1"/>
          <p:cNvCxnSpPr/>
          <p:nvPr/>
        </p:nvCxnSpPr>
        <p:spPr>
          <a:xfrm rot="10800000">
            <a:off x="12151731" y="-112"/>
            <a:ext cx="0" cy="9234600"/>
          </a:xfrm>
          <a:prstGeom prst="straightConnector1">
            <a:avLst/>
          </a:prstGeom>
          <a:noFill/>
          <a:ln w="9525" cap="flat" cmpd="sng">
            <a:solidFill>
              <a:srgbClr val="000000"/>
            </a:solidFill>
            <a:prstDash val="solid"/>
            <a:round/>
            <a:headEnd type="none" w="sm" len="sm"/>
            <a:tailEnd type="none" w="sm" len="sm"/>
          </a:ln>
        </p:spPr>
      </p:cxnSp>
      <p:cxnSp>
        <p:nvCxnSpPr>
          <p:cNvPr id="1141" name="Google Shape;1141;g36f3165e656_0_1"/>
          <p:cNvCxnSpPr/>
          <p:nvPr/>
        </p:nvCxnSpPr>
        <p:spPr>
          <a:xfrm>
            <a:off x="-15362087" y="9263063"/>
            <a:ext cx="18288000" cy="0"/>
          </a:xfrm>
          <a:prstGeom prst="straightConnector1">
            <a:avLst/>
          </a:prstGeom>
          <a:noFill/>
          <a:ln w="9525" cap="flat" cmpd="sng">
            <a:solidFill>
              <a:srgbClr val="000000"/>
            </a:solidFill>
            <a:prstDash val="solid"/>
            <a:round/>
            <a:headEnd type="none" w="sm" len="sm"/>
            <a:tailEnd type="none" w="sm" len="sm"/>
          </a:ln>
        </p:spPr>
      </p:cxnSp>
      <p:grpSp>
        <p:nvGrpSpPr>
          <p:cNvPr id="1142" name="Google Shape;1142;g36f3165e656_0_1"/>
          <p:cNvGrpSpPr/>
          <p:nvPr/>
        </p:nvGrpSpPr>
        <p:grpSpPr>
          <a:xfrm>
            <a:off x="5967" y="-807993"/>
            <a:ext cx="2929688" cy="11121879"/>
            <a:chOff x="0" y="-219075"/>
            <a:chExt cx="771600" cy="2929200"/>
          </a:xfrm>
        </p:grpSpPr>
        <p:sp>
          <p:nvSpPr>
            <p:cNvPr id="1143" name="Google Shape;1143;g36f3165e656_0_1"/>
            <p:cNvSpPr/>
            <p:nvPr/>
          </p:nvSpPr>
          <p:spPr>
            <a:xfrm>
              <a:off x="0" y="0"/>
              <a:ext cx="771548" cy="2710027"/>
            </a:xfrm>
            <a:custGeom>
              <a:avLst/>
              <a:gdLst/>
              <a:ahLst/>
              <a:cxnLst/>
              <a:rect l="l" t="t" r="r" b="b"/>
              <a:pathLst>
                <a:path w="771548" h="2710027" extrusionOk="0">
                  <a:moveTo>
                    <a:pt x="0" y="0"/>
                  </a:moveTo>
                  <a:lnTo>
                    <a:pt x="771548" y="0"/>
                  </a:lnTo>
                  <a:lnTo>
                    <a:pt x="771548" y="2710027"/>
                  </a:lnTo>
                  <a:lnTo>
                    <a:pt x="0" y="2710027"/>
                  </a:lnTo>
                  <a:close/>
                </a:path>
              </a:pathLst>
            </a:custGeom>
            <a:solidFill>
              <a:srgbClr val="6D2374"/>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144" name="Google Shape;1144;g36f3165e656_0_1"/>
            <p:cNvSpPr txBox="1"/>
            <p:nvPr/>
          </p:nvSpPr>
          <p:spPr>
            <a:xfrm>
              <a:off x="0" y="-219075"/>
              <a:ext cx="771600" cy="2929200"/>
            </a:xfrm>
            <a:prstGeom prst="rect">
              <a:avLst/>
            </a:prstGeom>
            <a:noFill/>
            <a:ln>
              <a:noFill/>
            </a:ln>
          </p:spPr>
          <p:txBody>
            <a:bodyPr spcFirstLastPara="1" wrap="square" lIns="50800" tIns="50800" rIns="50800" bIns="50800" anchor="ctr" anchorCtr="0">
              <a:noAutofit/>
            </a:bodyPr>
            <a:lstStyle/>
            <a:p>
              <a:pPr marL="0" marR="0" lvl="0" indent="0" algn="ctr" rtl="0">
                <a:lnSpc>
                  <a:spcPct val="257777"/>
                </a:lnSpc>
                <a:spcBef>
                  <a:spcPts val="0"/>
                </a:spcBef>
                <a:spcAft>
                  <a:spcPts val="0"/>
                </a:spcAft>
                <a:buNone/>
              </a:pPr>
              <a:endParaRPr sz="1800">
                <a:solidFill>
                  <a:schemeClr val="dk1"/>
                </a:solidFill>
                <a:latin typeface="Calibri"/>
                <a:ea typeface="Calibri"/>
                <a:cs typeface="Calibri"/>
                <a:sym typeface="Calibri"/>
              </a:endParaRPr>
            </a:p>
          </p:txBody>
        </p:sp>
      </p:grpSp>
      <p:sp>
        <p:nvSpPr>
          <p:cNvPr id="1145" name="Google Shape;1145;g36f3165e656_0_1"/>
          <p:cNvSpPr/>
          <p:nvPr/>
        </p:nvSpPr>
        <p:spPr>
          <a:xfrm>
            <a:off x="218670" y="8242246"/>
            <a:ext cx="2620904" cy="1374883"/>
          </a:xfrm>
          <a:custGeom>
            <a:avLst/>
            <a:gdLst/>
            <a:ahLst/>
            <a:cxnLst/>
            <a:rect l="l" t="t" r="r" b="b"/>
            <a:pathLst>
              <a:path w="2620904" h="1374883" extrusionOk="0">
                <a:moveTo>
                  <a:pt x="0" y="0"/>
                </a:moveTo>
                <a:lnTo>
                  <a:pt x="2620905" y="0"/>
                </a:lnTo>
                <a:lnTo>
                  <a:pt x="2620905" y="1374883"/>
                </a:lnTo>
                <a:lnTo>
                  <a:pt x="0" y="1374883"/>
                </a:lnTo>
                <a:lnTo>
                  <a:pt x="0" y="0"/>
                </a:lnTo>
                <a:close/>
              </a:path>
            </a:pathLst>
          </a:custGeom>
          <a:blipFill rotWithShape="1">
            <a:blip r:embed="rId3">
              <a:alphaModFix/>
            </a:blip>
            <a:stretch>
              <a:fillRect/>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146" name="Google Shape;1146;g36f3165e656_0_1"/>
          <p:cNvSpPr txBox="1"/>
          <p:nvPr/>
        </p:nvSpPr>
        <p:spPr>
          <a:xfrm>
            <a:off x="356502" y="2649587"/>
            <a:ext cx="4466100" cy="542400"/>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None/>
            </a:pPr>
            <a:r>
              <a:rPr lang="es" sz="3523">
                <a:solidFill>
                  <a:srgbClr val="FFFFFF"/>
                </a:solidFill>
                <a:latin typeface="Arial"/>
                <a:ea typeface="Arial"/>
                <a:cs typeface="Arial"/>
                <a:sym typeface="Arial"/>
              </a:rPr>
              <a:t>Excelencia</a:t>
            </a:r>
            <a:endParaRPr/>
          </a:p>
        </p:txBody>
      </p:sp>
      <p:cxnSp>
        <p:nvCxnSpPr>
          <p:cNvPr id="1147" name="Google Shape;1147;g36f3165e656_0_1"/>
          <p:cNvCxnSpPr/>
          <p:nvPr/>
        </p:nvCxnSpPr>
        <p:spPr>
          <a:xfrm>
            <a:off x="350665" y="3453844"/>
            <a:ext cx="2382600" cy="0"/>
          </a:xfrm>
          <a:prstGeom prst="straightConnector1">
            <a:avLst/>
          </a:prstGeom>
          <a:noFill/>
          <a:ln w="28575" cap="flat" cmpd="sng">
            <a:solidFill>
              <a:srgbClr val="ECB31F"/>
            </a:solidFill>
            <a:prstDash val="solid"/>
            <a:round/>
            <a:headEnd type="diamond" w="lg" len="lg"/>
            <a:tailEnd type="diamond" w="lg" len="lg"/>
          </a:ln>
        </p:spPr>
      </p:cxnSp>
      <p:sp>
        <p:nvSpPr>
          <p:cNvPr id="1148" name="Google Shape;1148;g36f3165e656_0_1"/>
          <p:cNvSpPr txBox="1"/>
          <p:nvPr/>
        </p:nvSpPr>
        <p:spPr>
          <a:xfrm>
            <a:off x="356502" y="3810938"/>
            <a:ext cx="4466100" cy="542400"/>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None/>
            </a:pPr>
            <a:r>
              <a:rPr lang="es" sz="3523">
                <a:solidFill>
                  <a:srgbClr val="FFFFFF"/>
                </a:solidFill>
                <a:latin typeface="Arial"/>
                <a:ea typeface="Arial"/>
                <a:cs typeface="Arial"/>
                <a:sym typeface="Arial"/>
              </a:rPr>
              <a:t>Comunidad</a:t>
            </a:r>
            <a:endParaRPr/>
          </a:p>
        </p:txBody>
      </p:sp>
      <p:cxnSp>
        <p:nvCxnSpPr>
          <p:cNvPr id="1149" name="Google Shape;1149;g36f3165e656_0_1"/>
          <p:cNvCxnSpPr/>
          <p:nvPr/>
        </p:nvCxnSpPr>
        <p:spPr>
          <a:xfrm>
            <a:off x="350665" y="4724583"/>
            <a:ext cx="2382600" cy="0"/>
          </a:xfrm>
          <a:prstGeom prst="straightConnector1">
            <a:avLst/>
          </a:prstGeom>
          <a:noFill/>
          <a:ln w="28575" cap="flat" cmpd="sng">
            <a:solidFill>
              <a:srgbClr val="ECB31F"/>
            </a:solidFill>
            <a:prstDash val="solid"/>
            <a:round/>
            <a:headEnd type="diamond" w="lg" len="lg"/>
            <a:tailEnd type="diamond" w="lg" len="lg"/>
          </a:ln>
        </p:spPr>
      </p:cxnSp>
      <p:sp>
        <p:nvSpPr>
          <p:cNvPr id="1150" name="Google Shape;1150;g36f3165e656_0_1"/>
          <p:cNvSpPr txBox="1"/>
          <p:nvPr/>
        </p:nvSpPr>
        <p:spPr>
          <a:xfrm>
            <a:off x="408391" y="5098829"/>
            <a:ext cx="4466100" cy="542400"/>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None/>
            </a:pPr>
            <a:r>
              <a:rPr lang="es" sz="3523" dirty="0">
                <a:solidFill>
                  <a:srgbClr val="FFFFFF"/>
                </a:solidFill>
                <a:latin typeface="Arial"/>
                <a:ea typeface="Arial"/>
                <a:cs typeface="Arial"/>
                <a:sym typeface="Arial"/>
              </a:rPr>
              <a:t>Seguridad</a:t>
            </a:r>
            <a:endParaRPr dirty="0"/>
          </a:p>
        </p:txBody>
      </p:sp>
      <p:cxnSp>
        <p:nvCxnSpPr>
          <p:cNvPr id="1151" name="Google Shape;1151;g36f3165e656_0_1"/>
          <p:cNvCxnSpPr/>
          <p:nvPr/>
        </p:nvCxnSpPr>
        <p:spPr>
          <a:xfrm>
            <a:off x="350665" y="5935135"/>
            <a:ext cx="2382600" cy="0"/>
          </a:xfrm>
          <a:prstGeom prst="straightConnector1">
            <a:avLst/>
          </a:prstGeom>
          <a:noFill/>
          <a:ln w="28575" cap="flat" cmpd="sng">
            <a:solidFill>
              <a:srgbClr val="ECB31F"/>
            </a:solidFill>
            <a:prstDash val="solid"/>
            <a:round/>
            <a:headEnd type="diamond" w="lg" len="lg"/>
            <a:tailEnd type="diamond" w="lg" len="lg"/>
          </a:ln>
        </p:spPr>
      </p:cxnSp>
      <p:sp>
        <p:nvSpPr>
          <p:cNvPr id="1152" name="Google Shape;1152;g36f3165e656_0_1"/>
          <p:cNvSpPr txBox="1"/>
          <p:nvPr/>
        </p:nvSpPr>
        <p:spPr>
          <a:xfrm>
            <a:off x="506109" y="6341847"/>
            <a:ext cx="4466100" cy="542400"/>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None/>
            </a:pPr>
            <a:r>
              <a:rPr lang="es" sz="3523">
                <a:solidFill>
                  <a:srgbClr val="FFFFFF"/>
                </a:solidFill>
                <a:latin typeface="Arial"/>
                <a:ea typeface="Arial"/>
                <a:cs typeface="Arial"/>
                <a:sym typeface="Arial"/>
              </a:rPr>
              <a:t>Empatía</a:t>
            </a:r>
            <a:endParaRPr/>
          </a:p>
        </p:txBody>
      </p:sp>
      <p:cxnSp>
        <p:nvCxnSpPr>
          <p:cNvPr id="1153" name="Google Shape;1153;g36f3165e656_0_1"/>
          <p:cNvCxnSpPr/>
          <p:nvPr/>
        </p:nvCxnSpPr>
        <p:spPr>
          <a:xfrm>
            <a:off x="350665" y="7202427"/>
            <a:ext cx="2382600" cy="0"/>
          </a:xfrm>
          <a:prstGeom prst="straightConnector1">
            <a:avLst/>
          </a:prstGeom>
          <a:noFill/>
          <a:ln w="28575" cap="flat" cmpd="sng">
            <a:solidFill>
              <a:srgbClr val="ECB31F"/>
            </a:solidFill>
            <a:prstDash val="solid"/>
            <a:round/>
            <a:headEnd type="diamond" w="lg" len="lg"/>
            <a:tailEnd type="diamond" w="lg" len="lg"/>
          </a:ln>
        </p:spPr>
      </p:cxnSp>
      <p:sp>
        <p:nvSpPr>
          <p:cNvPr id="1154" name="Google Shape;1154;g36f3165e656_0_1"/>
          <p:cNvSpPr txBox="1"/>
          <p:nvPr/>
        </p:nvSpPr>
        <p:spPr>
          <a:xfrm>
            <a:off x="391458" y="7609140"/>
            <a:ext cx="4466100" cy="542400"/>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None/>
            </a:pPr>
            <a:r>
              <a:rPr lang="es" sz="3523">
                <a:solidFill>
                  <a:srgbClr val="FFFFFF"/>
                </a:solidFill>
                <a:latin typeface="Arial"/>
                <a:ea typeface="Arial"/>
                <a:cs typeface="Arial"/>
                <a:sym typeface="Arial"/>
              </a:rPr>
              <a:t>Innovación</a:t>
            </a:r>
            <a:endParaRPr/>
          </a:p>
        </p:txBody>
      </p:sp>
      <p:sp>
        <p:nvSpPr>
          <p:cNvPr id="1155" name="Google Shape;1155;g36f3165e656_0_1"/>
          <p:cNvSpPr/>
          <p:nvPr/>
        </p:nvSpPr>
        <p:spPr>
          <a:xfrm>
            <a:off x="-1122" y="-2632"/>
            <a:ext cx="2943650" cy="2943650"/>
          </a:xfrm>
          <a:custGeom>
            <a:avLst/>
            <a:gdLst/>
            <a:ahLst/>
            <a:cxnLst/>
            <a:rect l="l" t="t" r="r" b="b"/>
            <a:pathLst>
              <a:path w="2943650" h="2943650" extrusionOk="0">
                <a:moveTo>
                  <a:pt x="0" y="0"/>
                </a:moveTo>
                <a:lnTo>
                  <a:pt x="2943650" y="0"/>
                </a:lnTo>
                <a:lnTo>
                  <a:pt x="2943650" y="2943650"/>
                </a:lnTo>
                <a:lnTo>
                  <a:pt x="0" y="2943650"/>
                </a:lnTo>
                <a:lnTo>
                  <a:pt x="0" y="0"/>
                </a:lnTo>
                <a:close/>
              </a:path>
            </a:pathLst>
          </a:custGeom>
          <a:blipFill rotWithShape="1">
            <a:blip r:embed="rId4">
              <a:alphaModFix/>
            </a:blip>
            <a:stretch>
              <a:fillRect/>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156" name="Google Shape;1156;g36f3165e656_0_1"/>
          <p:cNvSpPr txBox="1"/>
          <p:nvPr/>
        </p:nvSpPr>
        <p:spPr>
          <a:xfrm>
            <a:off x="3716350" y="2174775"/>
            <a:ext cx="7969800" cy="46215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sz="3200">
              <a:solidFill>
                <a:schemeClr val="dk1"/>
              </a:solidFill>
              <a:latin typeface="Calibri"/>
              <a:ea typeface="Calibri"/>
              <a:cs typeface="Calibri"/>
              <a:sym typeface="Calibri"/>
            </a:endParaRPr>
          </a:p>
        </p:txBody>
      </p:sp>
      <p:graphicFrame>
        <p:nvGraphicFramePr>
          <p:cNvPr id="1157" name="Google Shape;1157;g36f3165e656_0_1"/>
          <p:cNvGraphicFramePr/>
          <p:nvPr/>
        </p:nvGraphicFramePr>
        <p:xfrm>
          <a:off x="3716350" y="3331629"/>
          <a:ext cx="7706575" cy="4910600"/>
        </p:xfrm>
        <a:graphic>
          <a:graphicData uri="http://schemas.openxmlformats.org/drawingml/2006/table">
            <a:tbl>
              <a:tblPr firstRow="1" bandRow="1">
                <a:noFill/>
              </a:tblPr>
              <a:tblGrid>
                <a:gridCol w="2554625">
                  <a:extLst>
                    <a:ext uri="{9D8B030D-6E8A-4147-A177-3AD203B41FA5}">
                      <a16:colId xmlns:a16="http://schemas.microsoft.com/office/drawing/2014/main" val="20000"/>
                    </a:ext>
                  </a:extLst>
                </a:gridCol>
                <a:gridCol w="2583100">
                  <a:extLst>
                    <a:ext uri="{9D8B030D-6E8A-4147-A177-3AD203B41FA5}">
                      <a16:colId xmlns:a16="http://schemas.microsoft.com/office/drawing/2014/main" val="20001"/>
                    </a:ext>
                  </a:extLst>
                </a:gridCol>
                <a:gridCol w="2568850">
                  <a:extLst>
                    <a:ext uri="{9D8B030D-6E8A-4147-A177-3AD203B41FA5}">
                      <a16:colId xmlns:a16="http://schemas.microsoft.com/office/drawing/2014/main" val="20002"/>
                    </a:ext>
                  </a:extLst>
                </a:gridCol>
              </a:tblGrid>
              <a:tr h="1172125">
                <a:tc>
                  <a:txBody>
                    <a:bodyPr/>
                    <a:lstStyle/>
                    <a:p>
                      <a:pPr marL="0" marR="0" lvl="0" indent="0" algn="ctr" rtl="0">
                        <a:spcBef>
                          <a:spcPts val="0"/>
                        </a:spcBef>
                        <a:spcAft>
                          <a:spcPts val="0"/>
                        </a:spcAft>
                        <a:buNone/>
                      </a:pPr>
                      <a:r>
                        <a:rPr lang="es" sz="2400" u="none" strike="noStrike" cap="none"/>
                        <a:t>Sujeto</a:t>
                      </a:r>
                      <a:endParaRPr sz="2400"/>
                    </a:p>
                  </a:txBody>
                  <a:tcPr marL="91450" marR="91450" marT="45725" marB="45725"/>
                </a:tc>
                <a:tc>
                  <a:txBody>
                    <a:bodyPr/>
                    <a:lstStyle/>
                    <a:p>
                      <a:pPr marL="0" marR="0" lvl="0" indent="0" algn="ctr" rtl="0">
                        <a:spcBef>
                          <a:spcPts val="0"/>
                        </a:spcBef>
                        <a:spcAft>
                          <a:spcPts val="0"/>
                        </a:spcAft>
                        <a:buNone/>
                      </a:pPr>
                      <a:r>
                        <a:rPr lang="es" sz="2400"/>
                        <a:t>Actual 23.24</a:t>
                      </a:r>
                      <a:endParaRPr sz="2400" u="none" strike="noStrike" cap="none"/>
                    </a:p>
                  </a:txBody>
                  <a:tcPr marL="91450" marR="91450" marT="45725" marB="45725"/>
                </a:tc>
                <a:tc>
                  <a:txBody>
                    <a:bodyPr/>
                    <a:lstStyle/>
                    <a:p>
                      <a:pPr marL="0" marR="0" lvl="0" indent="0" algn="ctr" rtl="0">
                        <a:spcBef>
                          <a:spcPts val="0"/>
                        </a:spcBef>
                        <a:spcAft>
                          <a:spcPts val="0"/>
                        </a:spcAft>
                        <a:buNone/>
                      </a:pPr>
                      <a:r>
                        <a:rPr lang="es" sz="2400" u="none" strike="noStrike" cap="none"/>
                        <a:t>Objetivos de AMO 24.25</a:t>
                      </a:r>
                      <a:endParaRPr sz="2400"/>
                    </a:p>
                  </a:txBody>
                  <a:tcPr marL="91450" marR="91450" marT="45725" marB="45725"/>
                </a:tc>
                <a:extLst>
                  <a:ext uri="{0D108BD9-81ED-4DB2-BD59-A6C34878D82A}">
                    <a16:rowId xmlns:a16="http://schemas.microsoft.com/office/drawing/2014/main" val="10000"/>
                  </a:ext>
                </a:extLst>
              </a:tr>
              <a:tr h="1394225">
                <a:tc>
                  <a:txBody>
                    <a:bodyPr/>
                    <a:lstStyle/>
                    <a:p>
                      <a:pPr marL="0" marR="0" lvl="0" indent="0" algn="ctr" rtl="0">
                        <a:spcBef>
                          <a:spcPts val="0"/>
                        </a:spcBef>
                        <a:spcAft>
                          <a:spcPts val="0"/>
                        </a:spcAft>
                        <a:buNone/>
                      </a:pPr>
                      <a:r>
                        <a:rPr lang="es" sz="2400" u="none" strike="noStrike" cap="none"/>
                        <a:t>Artes del lenguaje inglés</a:t>
                      </a:r>
                      <a:endParaRPr sz="2400" u="none" strike="noStrike" cap="none"/>
                    </a:p>
                  </a:txBody>
                  <a:tcPr marL="91450" marR="91450" marT="45725" marB="45725"/>
                </a:tc>
                <a:tc>
                  <a:txBody>
                    <a:bodyPr/>
                    <a:lstStyle/>
                    <a:p>
                      <a:pPr marL="0" marR="0" lvl="0" indent="0" algn="ctr" rtl="0">
                        <a:spcBef>
                          <a:spcPts val="0"/>
                        </a:spcBef>
                        <a:spcAft>
                          <a:spcPts val="0"/>
                        </a:spcAft>
                        <a:buNone/>
                      </a:pPr>
                      <a:r>
                        <a:rPr lang="es" sz="2400"/>
                        <a:t>27,2.%</a:t>
                      </a:r>
                      <a:endParaRPr sz="2400" u="none" strike="noStrike" cap="none"/>
                    </a:p>
                  </a:txBody>
                  <a:tcPr marL="91450" marR="91450" marT="45725" marB="45725"/>
                </a:tc>
                <a:tc>
                  <a:txBody>
                    <a:bodyPr/>
                    <a:lstStyle/>
                    <a:p>
                      <a:pPr marL="0" marR="0" lvl="0" indent="0" algn="ctr" rtl="0">
                        <a:spcBef>
                          <a:spcPts val="0"/>
                        </a:spcBef>
                        <a:spcAft>
                          <a:spcPts val="0"/>
                        </a:spcAft>
                        <a:buNone/>
                      </a:pPr>
                      <a:r>
                        <a:rPr lang="es" sz="2400"/>
                        <a:t>35 </a:t>
                      </a:r>
                      <a:r>
                        <a:rPr lang="es" sz="2400" u="none" strike="noStrike" cap="none"/>
                        <a:t>%</a:t>
                      </a:r>
                      <a:endParaRPr sz="2400"/>
                    </a:p>
                  </a:txBody>
                  <a:tcPr marL="91450" marR="91450" marT="45725" marB="45725"/>
                </a:tc>
                <a:extLst>
                  <a:ext uri="{0D108BD9-81ED-4DB2-BD59-A6C34878D82A}">
                    <a16:rowId xmlns:a16="http://schemas.microsoft.com/office/drawing/2014/main" val="10001"/>
                  </a:ext>
                </a:extLst>
              </a:tr>
              <a:tr h="1172125">
                <a:tc>
                  <a:txBody>
                    <a:bodyPr/>
                    <a:lstStyle/>
                    <a:p>
                      <a:pPr marL="0" marR="0" lvl="0" indent="0" algn="ctr" rtl="0">
                        <a:spcBef>
                          <a:spcPts val="0"/>
                        </a:spcBef>
                        <a:spcAft>
                          <a:spcPts val="0"/>
                        </a:spcAft>
                        <a:buNone/>
                      </a:pPr>
                      <a:r>
                        <a:rPr lang="es" sz="2400" u="none" strike="noStrike" cap="none"/>
                        <a:t>Matemáticas</a:t>
                      </a:r>
                      <a:endParaRPr sz="2400"/>
                    </a:p>
                  </a:txBody>
                  <a:tcPr marL="91450" marR="91450" marT="45725" marB="45725"/>
                </a:tc>
                <a:tc>
                  <a:txBody>
                    <a:bodyPr/>
                    <a:lstStyle/>
                    <a:p>
                      <a:pPr marL="0" marR="0" lvl="0" indent="0" algn="ctr" rtl="0">
                        <a:spcBef>
                          <a:spcPts val="0"/>
                        </a:spcBef>
                        <a:spcAft>
                          <a:spcPts val="0"/>
                        </a:spcAft>
                        <a:buNone/>
                      </a:pPr>
                      <a:r>
                        <a:rPr lang="es" sz="2400"/>
                        <a:t>23,8%</a:t>
                      </a:r>
                      <a:endParaRPr sz="2400" u="none" strike="noStrike" cap="none"/>
                    </a:p>
                  </a:txBody>
                  <a:tcPr marL="91450" marR="91450" marT="45725" marB="45725"/>
                </a:tc>
                <a:tc>
                  <a:txBody>
                    <a:bodyPr/>
                    <a:lstStyle/>
                    <a:p>
                      <a:pPr marL="0" marR="0" lvl="0" indent="0" algn="ctr" rtl="0">
                        <a:spcBef>
                          <a:spcPts val="0"/>
                        </a:spcBef>
                        <a:spcAft>
                          <a:spcPts val="0"/>
                        </a:spcAft>
                        <a:buNone/>
                      </a:pPr>
                      <a:r>
                        <a:rPr lang="es" sz="2400"/>
                        <a:t>32 </a:t>
                      </a:r>
                      <a:r>
                        <a:rPr lang="es" sz="2400" u="none" strike="noStrike" cap="none"/>
                        <a:t>%</a:t>
                      </a:r>
                      <a:endParaRPr sz="2400"/>
                    </a:p>
                  </a:txBody>
                  <a:tcPr marL="91450" marR="91450" marT="45725" marB="45725"/>
                </a:tc>
                <a:extLst>
                  <a:ext uri="{0D108BD9-81ED-4DB2-BD59-A6C34878D82A}">
                    <a16:rowId xmlns:a16="http://schemas.microsoft.com/office/drawing/2014/main" val="10002"/>
                  </a:ext>
                </a:extLst>
              </a:tr>
              <a:tr h="1172125">
                <a:tc>
                  <a:txBody>
                    <a:bodyPr/>
                    <a:lstStyle/>
                    <a:p>
                      <a:pPr marL="0" marR="0" lvl="0" indent="0" algn="ctr" rtl="0">
                        <a:spcBef>
                          <a:spcPts val="0"/>
                        </a:spcBef>
                        <a:spcAft>
                          <a:spcPts val="0"/>
                        </a:spcAft>
                        <a:buNone/>
                      </a:pPr>
                      <a:r>
                        <a:rPr lang="es" sz="2400" u="none" strike="noStrike" cap="none"/>
                        <a:t>Ciencia</a:t>
                      </a:r>
                      <a:endParaRPr sz="2400"/>
                    </a:p>
                  </a:txBody>
                  <a:tcPr marL="91450" marR="91450" marT="45725" marB="45725"/>
                </a:tc>
                <a:tc>
                  <a:txBody>
                    <a:bodyPr/>
                    <a:lstStyle/>
                    <a:p>
                      <a:pPr marL="0" marR="0" lvl="0" indent="0" algn="ctr" rtl="0">
                        <a:spcBef>
                          <a:spcPts val="0"/>
                        </a:spcBef>
                        <a:spcAft>
                          <a:spcPts val="0"/>
                        </a:spcAft>
                        <a:buNone/>
                      </a:pPr>
                      <a:r>
                        <a:rPr lang="es" sz="2400"/>
                        <a:t>19,2%</a:t>
                      </a:r>
                      <a:endParaRPr sz="2400" u="none" strike="noStrike" cap="none"/>
                    </a:p>
                  </a:txBody>
                  <a:tcPr marL="91450" marR="91450" marT="45725" marB="45725"/>
                </a:tc>
                <a:tc>
                  <a:txBody>
                    <a:bodyPr/>
                    <a:lstStyle/>
                    <a:p>
                      <a:pPr marL="0" marR="0" lvl="0" indent="0" algn="ctr" rtl="0">
                        <a:spcBef>
                          <a:spcPts val="0"/>
                        </a:spcBef>
                        <a:spcAft>
                          <a:spcPts val="0"/>
                        </a:spcAft>
                        <a:buNone/>
                      </a:pPr>
                      <a:r>
                        <a:rPr lang="es" sz="2400" u="none" strike="noStrike" cap="none"/>
                        <a:t>2 </a:t>
                      </a:r>
                      <a:r>
                        <a:rPr lang="es" sz="2400"/>
                        <a:t>8 </a:t>
                      </a:r>
                      <a:r>
                        <a:rPr lang="es" sz="2400" u="none" strike="noStrike" cap="none"/>
                        <a:t>%</a:t>
                      </a:r>
                      <a:endParaRPr sz="2400"/>
                    </a:p>
                  </a:txBody>
                  <a:tcPr marL="91450" marR="91450" marT="45725" marB="45725"/>
                </a:tc>
                <a:extLst>
                  <a:ext uri="{0D108BD9-81ED-4DB2-BD59-A6C34878D82A}">
                    <a16:rowId xmlns:a16="http://schemas.microsoft.com/office/drawing/2014/main" val="10003"/>
                  </a:ext>
                </a:extLst>
              </a:tr>
            </a:tbl>
          </a:graphicData>
        </a:graphic>
      </p:graphicFrame>
      <p:pic>
        <p:nvPicPr>
          <p:cNvPr id="1158" name="Google Shape;1158;g36f3165e656_0_1" title="Life Goals GIF (Provided by Tenor)"/>
          <p:cNvPicPr preferRelativeResize="0"/>
          <p:nvPr/>
        </p:nvPicPr>
        <p:blipFill>
          <a:blip r:embed="rId5">
            <a:alphaModFix/>
          </a:blip>
          <a:stretch>
            <a:fillRect/>
          </a:stretch>
        </p:blipFill>
        <p:spPr>
          <a:xfrm>
            <a:off x="12880525" y="1896388"/>
            <a:ext cx="4715425" cy="6250687"/>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p:cNvSpPr/>
          <p:nvPr/>
        </p:nvSpPr>
        <p:spPr>
          <a:xfrm flipV="1">
            <a:off x="2972246" y="1586417"/>
            <a:ext cx="15087154" cy="67843"/>
          </a:xfrm>
          <a:prstGeom prst="line">
            <a:avLst/>
          </a:prstGeom>
          <a:ln w="9525" cap="flat">
            <a:solidFill>
              <a:srgbClr val="000000"/>
            </a:solidFill>
            <a:prstDash val="solid"/>
            <a:headEnd type="none" w="sm" len="sm"/>
            <a:tailEnd type="none" w="sm" len="sm"/>
          </a:ln>
        </p:spPr>
        <p:txBody>
          <a:bodyPr/>
          <a:lstStyle/>
          <a:p>
            <a:endParaRPr lang="en-US"/>
          </a:p>
        </p:txBody>
      </p:sp>
      <p:sp>
        <p:nvSpPr>
          <p:cNvPr id="3" name="TextBox 3"/>
          <p:cNvSpPr txBox="1"/>
          <p:nvPr/>
        </p:nvSpPr>
        <p:spPr>
          <a:xfrm rot="5400000">
            <a:off x="15836553" y="2563642"/>
            <a:ext cx="3821724" cy="251460"/>
          </a:xfrm>
          <a:prstGeom prst="rect">
            <a:avLst/>
          </a:prstGeom>
        </p:spPr>
        <p:txBody>
          <a:bodyPr lIns="0" tIns="0" rIns="0" bIns="0" rtlCol="0" anchor="t">
            <a:spAutoFit/>
          </a:bodyPr>
          <a:lstStyle/>
          <a:p>
            <a:pPr marL="0" lvl="0" indent="0" algn="l">
              <a:lnSpc>
                <a:spcPts val="1980"/>
              </a:lnSpc>
              <a:spcBef>
                <a:spcPct val="0"/>
              </a:spcBef>
            </a:pPr>
            <a:r>
              <a:rPr lang="es" sz="1800" u="none">
                <a:solidFill>
                  <a:srgbClr val="FFFFFF"/>
                </a:solidFill>
                <a:latin typeface="Black Mango"/>
                <a:ea typeface="Black Mango"/>
                <a:cs typeface="Black Mango"/>
                <a:sym typeface="Black Mango"/>
              </a:rPr>
              <a:t>Arte y Diseño '50 Año 2023</a:t>
            </a:r>
          </a:p>
        </p:txBody>
      </p:sp>
      <p:sp>
        <p:nvSpPr>
          <p:cNvPr id="4" name="TextBox 4"/>
          <p:cNvSpPr txBox="1"/>
          <p:nvPr/>
        </p:nvSpPr>
        <p:spPr>
          <a:xfrm rot="5400000">
            <a:off x="16608562" y="7665105"/>
            <a:ext cx="2277706" cy="251460"/>
          </a:xfrm>
          <a:prstGeom prst="rect">
            <a:avLst/>
          </a:prstGeom>
        </p:spPr>
        <p:txBody>
          <a:bodyPr lIns="0" tIns="0" rIns="0" bIns="0" rtlCol="0" anchor="t">
            <a:spAutoFit/>
          </a:bodyPr>
          <a:lstStyle/>
          <a:p>
            <a:pPr marL="0" lvl="0" indent="0" algn="l">
              <a:lnSpc>
                <a:spcPts val="1980"/>
              </a:lnSpc>
              <a:spcBef>
                <a:spcPct val="0"/>
              </a:spcBef>
            </a:pPr>
            <a:r>
              <a:rPr lang="es" sz="1800">
                <a:solidFill>
                  <a:srgbClr val="FFFFFF"/>
                </a:solidFill>
                <a:latin typeface="Black Mango"/>
                <a:ea typeface="Black Mango"/>
                <a:cs typeface="Black Mango"/>
                <a:sym typeface="Black Mango"/>
              </a:rPr>
              <a:t>Defensa de tesis</a:t>
            </a:r>
          </a:p>
        </p:txBody>
      </p:sp>
      <p:sp>
        <p:nvSpPr>
          <p:cNvPr id="5" name="TextBox 5"/>
          <p:cNvSpPr txBox="1"/>
          <p:nvPr/>
        </p:nvSpPr>
        <p:spPr>
          <a:xfrm>
            <a:off x="4909809" y="2100112"/>
            <a:ext cx="4618516" cy="1149356"/>
          </a:xfrm>
          <a:prstGeom prst="rect">
            <a:avLst/>
          </a:prstGeom>
        </p:spPr>
        <p:txBody>
          <a:bodyPr lIns="0" tIns="0" rIns="0" bIns="0" rtlCol="0" anchor="t">
            <a:spAutoFit/>
          </a:bodyPr>
          <a:lstStyle/>
          <a:p>
            <a:pPr algn="l">
              <a:lnSpc>
                <a:spcPts val="8800"/>
              </a:lnSpc>
            </a:pPr>
            <a:r>
              <a:rPr lang="es" sz="8000">
                <a:solidFill>
                  <a:srgbClr val="FFFFFF"/>
                </a:solidFill>
                <a:latin typeface="Black Mango Bold"/>
                <a:ea typeface="Black Mango Bold"/>
                <a:cs typeface="Black Mango Bold"/>
                <a:sym typeface="Black Mango Bold"/>
              </a:rPr>
              <a:t>Resultados</a:t>
            </a:r>
          </a:p>
        </p:txBody>
      </p:sp>
      <p:sp>
        <p:nvSpPr>
          <p:cNvPr id="6" name="TextBox 6"/>
          <p:cNvSpPr txBox="1"/>
          <p:nvPr/>
        </p:nvSpPr>
        <p:spPr>
          <a:xfrm>
            <a:off x="2987717" y="96894"/>
            <a:ext cx="14867624" cy="1661993"/>
          </a:xfrm>
          <a:prstGeom prst="rect">
            <a:avLst/>
          </a:prstGeom>
        </p:spPr>
        <p:txBody>
          <a:bodyPr wrap="square" lIns="0" tIns="0" rIns="0" bIns="0" rtlCol="0" anchor="t">
            <a:spAutoFit/>
          </a:bodyPr>
          <a:lstStyle/>
          <a:p>
            <a:pPr algn="ctr"/>
            <a:r>
              <a:rPr lang="es" sz="5400" dirty="0">
                <a:solidFill>
                  <a:srgbClr val="6D2374"/>
                </a:solidFill>
                <a:latin typeface="Black Mango"/>
                <a:ea typeface="Black Mango"/>
                <a:cs typeface="Black Mango"/>
                <a:sym typeface="Black Mango"/>
              </a:rPr>
              <a:t>Oportunidades adicionales de reuniones de participación de padres y familias</a:t>
            </a:r>
          </a:p>
        </p:txBody>
      </p:sp>
      <p:sp>
        <p:nvSpPr>
          <p:cNvPr id="8" name="AutoShape 8"/>
          <p:cNvSpPr/>
          <p:nvPr/>
        </p:nvSpPr>
        <p:spPr>
          <a:xfrm>
            <a:off x="-15362087" y="9263063"/>
            <a:ext cx="18288000" cy="0"/>
          </a:xfrm>
          <a:prstGeom prst="line">
            <a:avLst/>
          </a:prstGeom>
          <a:ln w="9525" cap="flat">
            <a:solidFill>
              <a:srgbClr val="000000"/>
            </a:solidFill>
            <a:prstDash val="solid"/>
            <a:headEnd type="none" w="sm" len="sm"/>
            <a:tailEnd type="none" w="sm" len="sm"/>
          </a:ln>
        </p:spPr>
        <p:txBody>
          <a:bodyPr/>
          <a:lstStyle/>
          <a:p>
            <a:endParaRPr lang="en-US"/>
          </a:p>
        </p:txBody>
      </p:sp>
      <p:grpSp>
        <p:nvGrpSpPr>
          <p:cNvPr id="9" name="Group 9"/>
          <p:cNvGrpSpPr/>
          <p:nvPr/>
        </p:nvGrpSpPr>
        <p:grpSpPr>
          <a:xfrm>
            <a:off x="7089" y="0"/>
            <a:ext cx="2929471" cy="10318237"/>
            <a:chOff x="0" y="0"/>
            <a:chExt cx="771548" cy="2710027"/>
          </a:xfrm>
        </p:grpSpPr>
        <p:sp>
          <p:nvSpPr>
            <p:cNvPr id="10" name="Freeform 10"/>
            <p:cNvSpPr/>
            <p:nvPr/>
          </p:nvSpPr>
          <p:spPr>
            <a:xfrm>
              <a:off x="0" y="0"/>
              <a:ext cx="771548" cy="2710027"/>
            </a:xfrm>
            <a:custGeom>
              <a:avLst/>
              <a:gdLst/>
              <a:ahLst/>
              <a:cxnLst/>
              <a:rect l="l" t="t" r="r" b="b"/>
              <a:pathLst>
                <a:path w="771548" h="2710027">
                  <a:moveTo>
                    <a:pt x="0" y="0"/>
                  </a:moveTo>
                  <a:lnTo>
                    <a:pt x="771548" y="0"/>
                  </a:lnTo>
                  <a:lnTo>
                    <a:pt x="771548" y="2710027"/>
                  </a:lnTo>
                  <a:lnTo>
                    <a:pt x="0" y="2710027"/>
                  </a:lnTo>
                  <a:close/>
                </a:path>
              </a:pathLst>
            </a:custGeom>
            <a:solidFill>
              <a:srgbClr val="6D2374"/>
            </a:solidFill>
          </p:spPr>
          <p:txBody>
            <a:bodyPr/>
            <a:lstStyle/>
            <a:p>
              <a:endParaRPr lang="en-US"/>
            </a:p>
          </p:txBody>
        </p:sp>
        <p:sp>
          <p:nvSpPr>
            <p:cNvPr id="11" name="TextBox 11"/>
            <p:cNvSpPr txBox="1"/>
            <p:nvPr/>
          </p:nvSpPr>
          <p:spPr>
            <a:xfrm>
              <a:off x="0" y="-219075"/>
              <a:ext cx="771548" cy="2929102"/>
            </a:xfrm>
            <a:prstGeom prst="rect">
              <a:avLst/>
            </a:prstGeom>
          </p:spPr>
          <p:txBody>
            <a:bodyPr lIns="50800" tIns="50800" rIns="50800" bIns="50800" rtlCol="0" anchor="ctr"/>
            <a:lstStyle/>
            <a:p>
              <a:pPr algn="ctr">
                <a:lnSpc>
                  <a:spcPts val="4640"/>
                </a:lnSpc>
              </a:pPr>
              <a:endParaRPr/>
            </a:p>
          </p:txBody>
        </p:sp>
      </p:grpSp>
      <p:sp>
        <p:nvSpPr>
          <p:cNvPr id="12" name="Freeform 12"/>
          <p:cNvSpPr/>
          <p:nvPr/>
        </p:nvSpPr>
        <p:spPr>
          <a:xfrm>
            <a:off x="218670" y="8242246"/>
            <a:ext cx="2620904" cy="1374883"/>
          </a:xfrm>
          <a:custGeom>
            <a:avLst/>
            <a:gdLst/>
            <a:ahLst/>
            <a:cxnLst/>
            <a:rect l="l" t="t" r="r" b="b"/>
            <a:pathLst>
              <a:path w="2620904" h="1374883">
                <a:moveTo>
                  <a:pt x="0" y="0"/>
                </a:moveTo>
                <a:lnTo>
                  <a:pt x="2620905" y="0"/>
                </a:lnTo>
                <a:lnTo>
                  <a:pt x="2620905" y="1374883"/>
                </a:lnTo>
                <a:lnTo>
                  <a:pt x="0" y="1374883"/>
                </a:lnTo>
                <a:lnTo>
                  <a:pt x="0" y="0"/>
                </a:lnTo>
                <a:close/>
              </a:path>
            </a:pathLst>
          </a:custGeom>
          <a:blipFill>
            <a:blip r:embed="rId2"/>
            <a:stretch>
              <a:fillRect/>
            </a:stretch>
          </a:blipFill>
        </p:spPr>
        <p:txBody>
          <a:bodyPr/>
          <a:lstStyle/>
          <a:p>
            <a:endParaRPr lang="en-US"/>
          </a:p>
        </p:txBody>
      </p:sp>
      <p:sp>
        <p:nvSpPr>
          <p:cNvPr id="13" name="TextBox 13"/>
          <p:cNvSpPr txBox="1"/>
          <p:nvPr/>
        </p:nvSpPr>
        <p:spPr>
          <a:xfrm>
            <a:off x="356502" y="2649587"/>
            <a:ext cx="4466027" cy="479784"/>
          </a:xfrm>
          <a:prstGeom prst="rect">
            <a:avLst/>
          </a:prstGeom>
        </p:spPr>
        <p:txBody>
          <a:bodyPr lIns="0" tIns="0" rIns="0" bIns="0" rtlCol="0" anchor="t">
            <a:spAutoFit/>
          </a:bodyPr>
          <a:lstStyle/>
          <a:p>
            <a:pPr algn="l">
              <a:lnSpc>
                <a:spcPts val="3523"/>
              </a:lnSpc>
            </a:pPr>
            <a:r>
              <a:rPr lang="es" sz="3523" dirty="0">
                <a:solidFill>
                  <a:srgbClr val="FFFFFF"/>
                </a:solidFill>
                <a:latin typeface="Black Mango"/>
                <a:ea typeface="Black Mango"/>
                <a:cs typeface="Black Mango"/>
                <a:sym typeface="Black Mango"/>
              </a:rPr>
              <a:t>Excelencia</a:t>
            </a:r>
          </a:p>
        </p:txBody>
      </p:sp>
      <p:sp>
        <p:nvSpPr>
          <p:cNvPr id="14" name="AutoShape 14"/>
          <p:cNvSpPr/>
          <p:nvPr/>
        </p:nvSpPr>
        <p:spPr>
          <a:xfrm>
            <a:off x="350665" y="3453844"/>
            <a:ext cx="2382620" cy="0"/>
          </a:xfrm>
          <a:prstGeom prst="line">
            <a:avLst/>
          </a:prstGeom>
          <a:ln w="28575" cap="flat">
            <a:solidFill>
              <a:srgbClr val="ECB31F"/>
            </a:solidFill>
            <a:prstDash val="solid"/>
            <a:headEnd type="diamond" w="lg" len="lg"/>
            <a:tailEnd type="diamond" w="lg" len="lg"/>
          </a:ln>
        </p:spPr>
        <p:txBody>
          <a:bodyPr/>
          <a:lstStyle/>
          <a:p>
            <a:endParaRPr lang="en-US"/>
          </a:p>
        </p:txBody>
      </p:sp>
      <p:sp>
        <p:nvSpPr>
          <p:cNvPr id="15" name="TextBox 15"/>
          <p:cNvSpPr txBox="1"/>
          <p:nvPr/>
        </p:nvSpPr>
        <p:spPr>
          <a:xfrm>
            <a:off x="356502" y="3810938"/>
            <a:ext cx="4466027" cy="479784"/>
          </a:xfrm>
          <a:prstGeom prst="rect">
            <a:avLst/>
          </a:prstGeom>
        </p:spPr>
        <p:txBody>
          <a:bodyPr lIns="0" tIns="0" rIns="0" bIns="0" rtlCol="0" anchor="t">
            <a:spAutoFit/>
          </a:bodyPr>
          <a:lstStyle/>
          <a:p>
            <a:pPr algn="l">
              <a:lnSpc>
                <a:spcPts val="3523"/>
              </a:lnSpc>
            </a:pPr>
            <a:r>
              <a:rPr lang="es" sz="3523">
                <a:solidFill>
                  <a:srgbClr val="FFFFFF"/>
                </a:solidFill>
                <a:latin typeface="Black Mango"/>
                <a:ea typeface="Black Mango"/>
                <a:cs typeface="Black Mango"/>
                <a:sym typeface="Black Mango"/>
              </a:rPr>
              <a:t>Comunidad</a:t>
            </a:r>
          </a:p>
        </p:txBody>
      </p:sp>
      <p:sp>
        <p:nvSpPr>
          <p:cNvPr id="16" name="AutoShape 16"/>
          <p:cNvSpPr/>
          <p:nvPr/>
        </p:nvSpPr>
        <p:spPr>
          <a:xfrm>
            <a:off x="350665" y="4724583"/>
            <a:ext cx="2382620" cy="0"/>
          </a:xfrm>
          <a:prstGeom prst="line">
            <a:avLst/>
          </a:prstGeom>
          <a:ln w="28575" cap="flat">
            <a:solidFill>
              <a:srgbClr val="ECB31F"/>
            </a:solidFill>
            <a:prstDash val="solid"/>
            <a:headEnd type="diamond" w="lg" len="lg"/>
            <a:tailEnd type="diamond" w="lg" len="lg"/>
          </a:ln>
        </p:spPr>
        <p:txBody>
          <a:bodyPr/>
          <a:lstStyle/>
          <a:p>
            <a:endParaRPr lang="en-US"/>
          </a:p>
        </p:txBody>
      </p:sp>
      <p:sp>
        <p:nvSpPr>
          <p:cNvPr id="17" name="TextBox 17"/>
          <p:cNvSpPr txBox="1"/>
          <p:nvPr/>
        </p:nvSpPr>
        <p:spPr>
          <a:xfrm>
            <a:off x="366058" y="5131295"/>
            <a:ext cx="4466027" cy="479784"/>
          </a:xfrm>
          <a:prstGeom prst="rect">
            <a:avLst/>
          </a:prstGeom>
        </p:spPr>
        <p:txBody>
          <a:bodyPr lIns="0" tIns="0" rIns="0" bIns="0" rtlCol="0" anchor="t">
            <a:spAutoFit/>
          </a:bodyPr>
          <a:lstStyle/>
          <a:p>
            <a:pPr algn="l">
              <a:lnSpc>
                <a:spcPts val="3523"/>
              </a:lnSpc>
            </a:pPr>
            <a:r>
              <a:rPr lang="es" sz="3523" dirty="0">
                <a:solidFill>
                  <a:srgbClr val="FFFFFF"/>
                </a:solidFill>
                <a:latin typeface="Black Mango"/>
                <a:ea typeface="Black Mango"/>
                <a:cs typeface="Black Mango"/>
                <a:sym typeface="Black Mango"/>
              </a:rPr>
              <a:t>Seguridad</a:t>
            </a:r>
          </a:p>
        </p:txBody>
      </p:sp>
      <p:sp>
        <p:nvSpPr>
          <p:cNvPr id="18" name="AutoShape 18"/>
          <p:cNvSpPr/>
          <p:nvPr/>
        </p:nvSpPr>
        <p:spPr>
          <a:xfrm>
            <a:off x="350665" y="5935135"/>
            <a:ext cx="2382620" cy="0"/>
          </a:xfrm>
          <a:prstGeom prst="line">
            <a:avLst/>
          </a:prstGeom>
          <a:ln w="28575" cap="flat">
            <a:solidFill>
              <a:srgbClr val="ECB31F"/>
            </a:solidFill>
            <a:prstDash val="solid"/>
            <a:headEnd type="diamond" w="lg" len="lg"/>
            <a:tailEnd type="diamond" w="lg" len="lg"/>
          </a:ln>
        </p:spPr>
        <p:txBody>
          <a:bodyPr/>
          <a:lstStyle/>
          <a:p>
            <a:endParaRPr lang="en-US"/>
          </a:p>
        </p:txBody>
      </p:sp>
      <p:sp>
        <p:nvSpPr>
          <p:cNvPr id="19" name="TextBox 19"/>
          <p:cNvSpPr txBox="1"/>
          <p:nvPr/>
        </p:nvSpPr>
        <p:spPr>
          <a:xfrm>
            <a:off x="506109" y="6341847"/>
            <a:ext cx="4466027" cy="479784"/>
          </a:xfrm>
          <a:prstGeom prst="rect">
            <a:avLst/>
          </a:prstGeom>
        </p:spPr>
        <p:txBody>
          <a:bodyPr lIns="0" tIns="0" rIns="0" bIns="0" rtlCol="0" anchor="t">
            <a:spAutoFit/>
          </a:bodyPr>
          <a:lstStyle/>
          <a:p>
            <a:pPr algn="l">
              <a:lnSpc>
                <a:spcPts val="3523"/>
              </a:lnSpc>
            </a:pPr>
            <a:r>
              <a:rPr lang="es" sz="3523">
                <a:solidFill>
                  <a:srgbClr val="FFFFFF"/>
                </a:solidFill>
                <a:latin typeface="Black Mango"/>
                <a:ea typeface="Black Mango"/>
                <a:cs typeface="Black Mango"/>
                <a:sym typeface="Black Mango"/>
              </a:rPr>
              <a:t>Empatía</a:t>
            </a:r>
          </a:p>
        </p:txBody>
      </p:sp>
      <p:sp>
        <p:nvSpPr>
          <p:cNvPr id="20" name="AutoShape 20"/>
          <p:cNvSpPr/>
          <p:nvPr/>
        </p:nvSpPr>
        <p:spPr>
          <a:xfrm>
            <a:off x="350665" y="7202427"/>
            <a:ext cx="2382620" cy="0"/>
          </a:xfrm>
          <a:prstGeom prst="line">
            <a:avLst/>
          </a:prstGeom>
          <a:ln w="28575" cap="flat">
            <a:solidFill>
              <a:srgbClr val="ECB31F"/>
            </a:solidFill>
            <a:prstDash val="solid"/>
            <a:headEnd type="diamond" w="lg" len="lg"/>
            <a:tailEnd type="diamond" w="lg" len="lg"/>
          </a:ln>
        </p:spPr>
        <p:txBody>
          <a:bodyPr/>
          <a:lstStyle/>
          <a:p>
            <a:endParaRPr lang="en-US"/>
          </a:p>
        </p:txBody>
      </p:sp>
      <p:sp>
        <p:nvSpPr>
          <p:cNvPr id="21" name="TextBox 21"/>
          <p:cNvSpPr txBox="1"/>
          <p:nvPr/>
        </p:nvSpPr>
        <p:spPr>
          <a:xfrm>
            <a:off x="391458" y="7609140"/>
            <a:ext cx="4466027" cy="479784"/>
          </a:xfrm>
          <a:prstGeom prst="rect">
            <a:avLst/>
          </a:prstGeom>
        </p:spPr>
        <p:txBody>
          <a:bodyPr lIns="0" tIns="0" rIns="0" bIns="0" rtlCol="0" anchor="t">
            <a:spAutoFit/>
          </a:bodyPr>
          <a:lstStyle/>
          <a:p>
            <a:pPr algn="l">
              <a:lnSpc>
                <a:spcPts val="3523"/>
              </a:lnSpc>
            </a:pPr>
            <a:r>
              <a:rPr lang="es" sz="3523">
                <a:solidFill>
                  <a:srgbClr val="FFFFFF"/>
                </a:solidFill>
                <a:latin typeface="Black Mango"/>
                <a:ea typeface="Black Mango"/>
                <a:cs typeface="Black Mango"/>
                <a:sym typeface="Black Mango"/>
              </a:rPr>
              <a:t>Innovación</a:t>
            </a:r>
          </a:p>
        </p:txBody>
      </p:sp>
      <p:sp>
        <p:nvSpPr>
          <p:cNvPr id="22" name="Freeform 22"/>
          <p:cNvSpPr/>
          <p:nvPr/>
        </p:nvSpPr>
        <p:spPr>
          <a:xfrm>
            <a:off x="0" y="-100880"/>
            <a:ext cx="2943650" cy="2943650"/>
          </a:xfrm>
          <a:custGeom>
            <a:avLst/>
            <a:gdLst/>
            <a:ahLst/>
            <a:cxnLst/>
            <a:rect l="l" t="t" r="r" b="b"/>
            <a:pathLst>
              <a:path w="2943650" h="2943650">
                <a:moveTo>
                  <a:pt x="0" y="0"/>
                </a:moveTo>
                <a:lnTo>
                  <a:pt x="2943650" y="0"/>
                </a:lnTo>
                <a:lnTo>
                  <a:pt x="2943650" y="2943650"/>
                </a:lnTo>
                <a:lnTo>
                  <a:pt x="0" y="2943650"/>
                </a:lnTo>
                <a:lnTo>
                  <a:pt x="0" y="0"/>
                </a:lnTo>
                <a:close/>
              </a:path>
            </a:pathLst>
          </a:custGeom>
          <a:blipFill>
            <a:blip r:embed="rId3"/>
            <a:stretch>
              <a:fillRect/>
            </a:stretch>
          </a:blipFill>
        </p:spPr>
        <p:txBody>
          <a:bodyPr/>
          <a:lstStyle/>
          <a:p>
            <a:endParaRPr lang="en-US"/>
          </a:p>
        </p:txBody>
      </p:sp>
      <p:sp>
        <p:nvSpPr>
          <p:cNvPr id="28" name="TextBox 10">
            <a:extLst>
              <a:ext uri="{FF2B5EF4-FFF2-40B4-BE49-F238E27FC236}">
                <a16:creationId xmlns:a16="http://schemas.microsoft.com/office/drawing/2014/main" id="{7B52C7A3-CAF8-5545-B258-5BE053EE6345}"/>
              </a:ext>
            </a:extLst>
          </p:cNvPr>
          <p:cNvSpPr txBox="1"/>
          <p:nvPr/>
        </p:nvSpPr>
        <p:spPr>
          <a:xfrm>
            <a:off x="3005521" y="1779262"/>
            <a:ext cx="13449300" cy="1323439"/>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457200" indent="-457200">
              <a:buFont typeface="Arial" panose="020B0604020202020204" pitchFamily="34" charset="0"/>
              <a:buChar char="•"/>
            </a:pPr>
            <a:endParaRPr lang="en-US" sz="3200" dirty="0">
              <a:latin typeface="Times New Roman" panose="02020603050405020304" pitchFamily="18" charset="0"/>
              <a:cs typeface="Times New Roman" panose="02020603050405020304" pitchFamily="18" charset="0"/>
            </a:endParaRPr>
          </a:p>
          <a:p>
            <a:endParaRPr lang="en-US" altLang="en-US" sz="4800" i="1" dirty="0">
              <a:solidFill>
                <a:srgbClr val="0432FF"/>
              </a:solidFill>
              <a:latin typeface="Times New Roman" panose="02020603050405020304" pitchFamily="18" charset="0"/>
              <a:cs typeface="Times New Roman" panose="02020603050405020304" pitchFamily="18" charset="0"/>
            </a:endParaRPr>
          </a:p>
        </p:txBody>
      </p:sp>
      <p:sp>
        <p:nvSpPr>
          <p:cNvPr id="23" name="TextBox 22">
            <a:extLst>
              <a:ext uri="{FF2B5EF4-FFF2-40B4-BE49-F238E27FC236}">
                <a16:creationId xmlns:a16="http://schemas.microsoft.com/office/drawing/2014/main" id="{7767EBFC-0FBA-D0EE-9CF2-E757FAFA4190}"/>
              </a:ext>
            </a:extLst>
          </p:cNvPr>
          <p:cNvSpPr txBox="1"/>
          <p:nvPr/>
        </p:nvSpPr>
        <p:spPr>
          <a:xfrm>
            <a:off x="3216598" y="1620338"/>
            <a:ext cx="14927393" cy="8279190"/>
          </a:xfrm>
          <a:prstGeom prst="rect">
            <a:avLst/>
          </a:prstGeom>
          <a:noFill/>
        </p:spPr>
        <p:txBody>
          <a:bodyPr wrap="square">
            <a:spAutoFit/>
          </a:bodyPr>
          <a:lstStyle/>
          <a:p>
            <a:pPr algn="l" rtl="0" fontAlgn="base"/>
            <a:r>
              <a:rPr lang="es" sz="4000" b="0" i="0" u="none" strike="noStrike" dirty="0">
                <a:solidFill>
                  <a:srgbClr val="7030A0"/>
                </a:solidFill>
                <a:effectLst/>
                <a:latin typeface="Calibri" panose="020F0502020204030204" pitchFamily="34" charset="0"/>
              </a:rPr>
              <a:t>Los siguientes eventos ya tienen fechas tentativas. Se comunicarán nuevas oportunidades .</a:t>
            </a:r>
            <a:endParaRPr lang="en-US" sz="4000" b="0" i="0" dirty="0">
              <a:solidFill>
                <a:srgbClr val="7030A0"/>
              </a:solidFill>
              <a:effectLst/>
              <a:latin typeface="Arial" panose="020B0604020202020204" pitchFamily="34" charset="0"/>
            </a:endParaRPr>
          </a:p>
          <a:p>
            <a:pPr algn="l" rtl="0" fontAlgn="base"/>
            <a:endParaRPr lang="en-US" sz="2000" b="0" i="0" dirty="0">
              <a:solidFill>
                <a:srgbClr val="7030A0"/>
              </a:solidFill>
              <a:effectLst/>
              <a:latin typeface="Arial" panose="020B0604020202020204" pitchFamily="34" charset="0"/>
            </a:endParaRPr>
          </a:p>
          <a:p>
            <a:pPr algn="l" rtl="0" fontAlgn="base">
              <a:buFont typeface="Arial" panose="020B0604020202020204" pitchFamily="34" charset="0"/>
              <a:buChar char="•"/>
            </a:pPr>
            <a:r>
              <a:rPr lang="es" sz="3600" b="0" i="0" u="none" strike="noStrike" dirty="0">
                <a:solidFill>
                  <a:srgbClr val="7030A0"/>
                </a:solidFill>
                <a:effectLst/>
                <a:latin typeface="Calibri" panose="020F0502020204030204" pitchFamily="34" charset="0"/>
              </a:rPr>
              <a:t>Jornada de puertas abiertas </a:t>
            </a:r>
            <a:r>
              <a:rPr lang="es" sz="3600" b="0" i="1" u="none" strike="noStrike" dirty="0">
                <a:solidFill>
                  <a:srgbClr val="7030A0"/>
                </a:solidFill>
                <a:effectLst/>
                <a:latin typeface="Calibri" panose="020F0502020204030204" pitchFamily="34" charset="0"/>
              </a:rPr>
              <a:t>- agosto de 2025</a:t>
            </a:r>
            <a:endParaRPr lang="en-US" sz="3600" b="0" i="0" dirty="0">
              <a:solidFill>
                <a:srgbClr val="7030A0"/>
              </a:solidFill>
              <a:effectLst/>
              <a:latin typeface="Arial" panose="020B0604020202020204" pitchFamily="34" charset="0"/>
            </a:endParaRPr>
          </a:p>
          <a:p>
            <a:pPr algn="l" rtl="0" fontAlgn="base">
              <a:buFont typeface="Arial" panose="020B0604020202020204" pitchFamily="34" charset="0"/>
              <a:buChar char="•"/>
            </a:pPr>
            <a:r>
              <a:rPr lang="es" sz="3600" b="0" i="0" u="none" strike="noStrike" dirty="0">
                <a:solidFill>
                  <a:srgbClr val="7030A0"/>
                </a:solidFill>
                <a:effectLst/>
                <a:latin typeface="Calibri" panose="020F0502020204030204" pitchFamily="34" charset="0"/>
              </a:rPr>
              <a:t>Día de los Abuelos </a:t>
            </a:r>
            <a:r>
              <a:rPr lang="es" sz="3600" b="0" i="1" u="none" strike="noStrike" dirty="0">
                <a:solidFill>
                  <a:srgbClr val="7030A0"/>
                </a:solidFill>
                <a:effectLst/>
                <a:latin typeface="Calibri" panose="020F0502020204030204" pitchFamily="34" charset="0"/>
              </a:rPr>
              <a:t>- Septiembre 2025</a:t>
            </a:r>
            <a:endParaRPr lang="en-US" sz="3600" b="0" i="0" dirty="0">
              <a:solidFill>
                <a:srgbClr val="7030A0"/>
              </a:solidFill>
              <a:effectLst/>
              <a:latin typeface="Arial" panose="020B0604020202020204" pitchFamily="34" charset="0"/>
            </a:endParaRPr>
          </a:p>
          <a:p>
            <a:pPr algn="l" rtl="0" fontAlgn="base">
              <a:buFont typeface="Arial" panose="020B0604020202020204" pitchFamily="34" charset="0"/>
              <a:buChar char="•"/>
            </a:pPr>
            <a:r>
              <a:rPr lang="es" sz="3600" b="0" i="0" u="none" strike="noStrike" dirty="0">
                <a:solidFill>
                  <a:srgbClr val="7030A0"/>
                </a:solidFill>
                <a:effectLst/>
                <a:latin typeface="Calibri" panose="020F0502020204030204" pitchFamily="34" charset="0"/>
              </a:rPr>
              <a:t>Noche de Matemáticas y Ciencias - </a:t>
            </a:r>
            <a:r>
              <a:rPr lang="es" sz="3600" b="0" i="1" u="none" strike="noStrike" dirty="0">
                <a:solidFill>
                  <a:srgbClr val="7030A0"/>
                </a:solidFill>
                <a:effectLst/>
                <a:latin typeface="Calibri" panose="020F0502020204030204" pitchFamily="34" charset="0"/>
              </a:rPr>
              <a:t>Noviembre </a:t>
            </a:r>
            <a:r>
              <a:rPr lang="es" sz="3600" u="none" strike="noStrike" dirty="0">
                <a:solidFill>
                  <a:srgbClr val="7030A0"/>
                </a:solidFill>
                <a:latin typeface="Calibri" panose="020F0502020204030204" pitchFamily="34" charset="0"/>
              </a:rPr>
              <a:t>2025</a:t>
            </a:r>
            <a:endParaRPr lang="en-US" sz="3600" b="0" i="0" dirty="0">
              <a:solidFill>
                <a:srgbClr val="7030A0"/>
              </a:solidFill>
              <a:effectLst/>
              <a:latin typeface="Arial" panose="020B0604020202020204" pitchFamily="34" charset="0"/>
            </a:endParaRPr>
          </a:p>
          <a:p>
            <a:pPr algn="l" rtl="0" fontAlgn="base">
              <a:buFont typeface="Arial" panose="020B0604020202020204" pitchFamily="34" charset="0"/>
              <a:buChar char="•"/>
            </a:pPr>
            <a:r>
              <a:rPr lang="es" sz="3600" b="0" i="0" u="none" strike="noStrike" dirty="0">
                <a:solidFill>
                  <a:srgbClr val="7030A0"/>
                </a:solidFill>
                <a:effectLst/>
                <a:latin typeface="Calibri" panose="020F0502020204030204" pitchFamily="34" charset="0"/>
              </a:rPr>
              <a:t>Noche de Datos Familiares - Diciembre de 2025</a:t>
            </a:r>
            <a:endParaRPr lang="en-US" sz="3600" b="0" i="0" dirty="0">
              <a:solidFill>
                <a:srgbClr val="7030A0"/>
              </a:solidFill>
              <a:effectLst/>
              <a:latin typeface="Arial" panose="020B0604020202020204" pitchFamily="34" charset="0"/>
            </a:endParaRPr>
          </a:p>
          <a:p>
            <a:pPr algn="l" rtl="0" fontAlgn="base">
              <a:buFont typeface="Arial" panose="020B0604020202020204" pitchFamily="34" charset="0"/>
              <a:buChar char="•"/>
            </a:pPr>
            <a:r>
              <a:rPr lang="es" sz="3600" b="0" i="0" u="none" strike="noStrike" dirty="0">
                <a:solidFill>
                  <a:srgbClr val="7030A0"/>
                </a:solidFill>
                <a:effectLst/>
                <a:latin typeface="Calibri" panose="020F0502020204030204" pitchFamily="34" charset="0"/>
              </a:rPr>
              <a:t>Programa del Día de los Honores - </a:t>
            </a:r>
            <a:r>
              <a:rPr lang="es" sz="3600" b="0" i="1" u="none" strike="noStrike" dirty="0">
                <a:solidFill>
                  <a:srgbClr val="7030A0"/>
                </a:solidFill>
                <a:effectLst/>
                <a:latin typeface="Calibri" panose="020F0502020204030204" pitchFamily="34" charset="0"/>
              </a:rPr>
              <a:t>TBA</a:t>
            </a:r>
            <a:endParaRPr lang="en-US" sz="3600" b="0" i="0" dirty="0">
              <a:solidFill>
                <a:srgbClr val="7030A0"/>
              </a:solidFill>
              <a:effectLst/>
              <a:latin typeface="Arial" panose="020B0604020202020204" pitchFamily="34" charset="0"/>
            </a:endParaRPr>
          </a:p>
          <a:p>
            <a:pPr algn="l" rtl="0" fontAlgn="base">
              <a:buFont typeface="Arial" panose="020B0604020202020204" pitchFamily="34" charset="0"/>
              <a:buChar char="•"/>
            </a:pPr>
            <a:r>
              <a:rPr lang="es" sz="3600" b="0" i="0" u="none" strike="noStrike" dirty="0">
                <a:solidFill>
                  <a:srgbClr val="7030A0"/>
                </a:solidFill>
                <a:effectLst/>
                <a:latin typeface="Calibri" panose="020F0502020204030204" pitchFamily="34" charset="0"/>
              </a:rPr>
              <a:t>Feria de Escuelas Opcionales - </a:t>
            </a:r>
            <a:r>
              <a:rPr lang="es" sz="3600" b="0" i="1" u="none" strike="noStrike" dirty="0">
                <a:solidFill>
                  <a:srgbClr val="7030A0"/>
                </a:solidFill>
                <a:effectLst/>
                <a:latin typeface="Calibri" panose="020F0502020204030204" pitchFamily="34" charset="0"/>
              </a:rPr>
              <a:t>TBA</a:t>
            </a:r>
            <a:endParaRPr lang="en-US" sz="3600" b="0" i="0" dirty="0">
              <a:solidFill>
                <a:srgbClr val="7030A0"/>
              </a:solidFill>
              <a:effectLst/>
              <a:latin typeface="Arial" panose="020B0604020202020204" pitchFamily="34" charset="0"/>
            </a:endParaRPr>
          </a:p>
          <a:p>
            <a:pPr algn="l" rtl="0" fontAlgn="base">
              <a:buFont typeface="Arial" panose="020B0604020202020204" pitchFamily="34" charset="0"/>
              <a:buChar char="•"/>
            </a:pPr>
            <a:r>
              <a:rPr lang="es" sz="3600" b="0" i="0" u="none" strike="noStrike" dirty="0">
                <a:solidFill>
                  <a:srgbClr val="7030A0"/>
                </a:solidFill>
                <a:effectLst/>
                <a:latin typeface="Calibri" panose="020F0502020204030204" pitchFamily="34" charset="0"/>
              </a:rPr>
              <a:t>Noche de Alfabetización </a:t>
            </a:r>
            <a:r>
              <a:rPr lang="es" sz="3600" b="0" i="1" u="none" strike="noStrike" dirty="0">
                <a:solidFill>
                  <a:srgbClr val="7030A0"/>
                </a:solidFill>
                <a:effectLst/>
                <a:latin typeface="Calibri" panose="020F0502020204030204" pitchFamily="34" charset="0"/>
              </a:rPr>
              <a:t>- Marzo </a:t>
            </a:r>
            <a:r>
              <a:rPr lang="es" sz="3600" u="none" strike="noStrike" dirty="0">
                <a:solidFill>
                  <a:srgbClr val="7030A0"/>
                </a:solidFill>
                <a:latin typeface="Calibri" panose="020F0502020204030204" pitchFamily="34" charset="0"/>
              </a:rPr>
              <a:t>2025</a:t>
            </a:r>
            <a:endParaRPr lang="en-US" sz="3600" b="0" i="0" dirty="0">
              <a:solidFill>
                <a:srgbClr val="7030A0"/>
              </a:solidFill>
              <a:effectLst/>
              <a:latin typeface="Arial" panose="020B0604020202020204" pitchFamily="34" charset="0"/>
            </a:endParaRPr>
          </a:p>
          <a:p>
            <a:pPr algn="l" rtl="0" fontAlgn="base">
              <a:buFont typeface="Arial" panose="020B0604020202020204" pitchFamily="34" charset="0"/>
              <a:buChar char="•"/>
            </a:pPr>
            <a:r>
              <a:rPr lang="es" sz="3600" b="0" i="0" u="none" strike="noStrike" dirty="0">
                <a:solidFill>
                  <a:srgbClr val="7030A0"/>
                </a:solidFill>
                <a:effectLst/>
                <a:latin typeface="Calibri" panose="020F0502020204030204" pitchFamily="34" charset="0"/>
              </a:rPr>
              <a:t>Día de la Carrera - </a:t>
            </a:r>
            <a:r>
              <a:rPr lang="es" sz="3600" b="0" i="1" u="none" strike="noStrike" dirty="0">
                <a:solidFill>
                  <a:srgbClr val="7030A0"/>
                </a:solidFill>
                <a:effectLst/>
                <a:latin typeface="Calibri" panose="020F0502020204030204" pitchFamily="34" charset="0"/>
              </a:rPr>
              <a:t>TBA</a:t>
            </a:r>
            <a:endParaRPr lang="en-US" sz="3600" b="0" i="0" dirty="0">
              <a:solidFill>
                <a:srgbClr val="7030A0"/>
              </a:solidFill>
              <a:effectLst/>
              <a:latin typeface="Arial" panose="020B0604020202020204" pitchFamily="34" charset="0"/>
            </a:endParaRPr>
          </a:p>
          <a:p>
            <a:pPr algn="l" rtl="0" fontAlgn="base">
              <a:buFont typeface="Arial" panose="020B0604020202020204" pitchFamily="34" charset="0"/>
              <a:buChar char="•"/>
            </a:pPr>
            <a:r>
              <a:rPr lang="es" sz="3600" b="0" i="0" u="none" strike="noStrike" dirty="0">
                <a:solidFill>
                  <a:srgbClr val="7030A0"/>
                </a:solidFill>
                <a:effectLst/>
                <a:latin typeface="Calibri" panose="020F0502020204030204" pitchFamily="34" charset="0"/>
              </a:rPr>
              <a:t>Programa del Día de Honores-TBA</a:t>
            </a:r>
            <a:br>
              <a:rPr lang="en-US" sz="3600" b="0" i="0" u="none" strike="noStrike" dirty="0">
                <a:solidFill>
                  <a:srgbClr val="7030A0"/>
                </a:solidFill>
                <a:effectLst/>
                <a:latin typeface="Calibri" panose="020F0502020204030204" pitchFamily="34" charset="0"/>
              </a:rPr>
            </a:br>
            <a:endParaRPr lang="en-US" sz="3600" b="0" i="0" dirty="0">
              <a:solidFill>
                <a:srgbClr val="7030A0"/>
              </a:solidFill>
              <a:effectLst/>
              <a:latin typeface="Arial" panose="020B0604020202020204" pitchFamily="34" charset="0"/>
            </a:endParaRPr>
          </a:p>
          <a:p>
            <a:pPr algn="l" rtl="0" fontAlgn="base"/>
            <a:r>
              <a:rPr lang="es" sz="3600" b="1" i="1" dirty="0">
                <a:solidFill>
                  <a:srgbClr val="7030A0"/>
                </a:solidFill>
                <a:effectLst/>
                <a:latin typeface="Calibri" panose="020F0502020204030204" pitchFamily="34" charset="0"/>
              </a:rPr>
              <a:t>** </a:t>
            </a:r>
            <a:r>
              <a:rPr lang="es" sz="3600" b="1" i="1" dirty="0">
                <a:solidFill>
                  <a:srgbClr val="7030A0"/>
                </a:solidFill>
                <a:latin typeface="Calibri" panose="020F0502020204030204" pitchFamily="34" charset="0"/>
              </a:rPr>
              <a:t>Se enviarán avisos a casa con anticipación, así que revise la carpeta de su hijo diariamente para ver la comunicación de la escuela.**</a:t>
            </a:r>
            <a:endParaRPr lang="en-US" sz="3600" b="1" i="1" dirty="0">
              <a:solidFill>
                <a:srgbClr val="7030A0"/>
              </a:solidFill>
              <a:effectLst/>
              <a:latin typeface="Arial" panose="020B0604020202020204" pitchFamily="34" charset="0"/>
            </a:endParaRPr>
          </a:p>
        </p:txBody>
      </p:sp>
    </p:spTree>
    <p:extLst>
      <p:ext uri="{BB962C8B-B14F-4D97-AF65-F5344CB8AC3E}">
        <p14:creationId xmlns:p14="http://schemas.microsoft.com/office/powerpoint/2010/main" val="267114523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p:cNvSpPr/>
          <p:nvPr/>
        </p:nvSpPr>
        <p:spPr>
          <a:xfrm flipV="1">
            <a:off x="616649" y="1352404"/>
            <a:ext cx="17643069" cy="42082"/>
          </a:xfrm>
          <a:prstGeom prst="line">
            <a:avLst/>
          </a:prstGeom>
          <a:ln w="9525" cap="flat">
            <a:solidFill>
              <a:srgbClr val="000000"/>
            </a:solidFill>
            <a:prstDash val="solid"/>
            <a:headEnd type="none" w="sm" len="sm"/>
            <a:tailEnd type="none" w="sm" len="sm"/>
          </a:ln>
        </p:spPr>
        <p:txBody>
          <a:bodyPr/>
          <a:lstStyle/>
          <a:p>
            <a:endParaRPr lang="en-US"/>
          </a:p>
        </p:txBody>
      </p:sp>
      <p:sp>
        <p:nvSpPr>
          <p:cNvPr id="3" name="AutoShape 3"/>
          <p:cNvSpPr/>
          <p:nvPr/>
        </p:nvSpPr>
        <p:spPr>
          <a:xfrm>
            <a:off x="-15339772" y="9236618"/>
            <a:ext cx="18288000" cy="0"/>
          </a:xfrm>
          <a:prstGeom prst="line">
            <a:avLst/>
          </a:prstGeom>
          <a:ln w="9525" cap="flat">
            <a:solidFill>
              <a:srgbClr val="000000"/>
            </a:solidFill>
            <a:prstDash val="solid"/>
            <a:headEnd type="none" w="sm" len="sm"/>
            <a:tailEnd type="none" w="sm" len="sm"/>
          </a:ln>
        </p:spPr>
        <p:txBody>
          <a:bodyPr/>
          <a:lstStyle/>
          <a:p>
            <a:endParaRPr lang="en-US"/>
          </a:p>
        </p:txBody>
      </p:sp>
      <p:grpSp>
        <p:nvGrpSpPr>
          <p:cNvPr id="4" name="Group 4"/>
          <p:cNvGrpSpPr/>
          <p:nvPr/>
        </p:nvGrpSpPr>
        <p:grpSpPr>
          <a:xfrm>
            <a:off x="28282" y="-2632"/>
            <a:ext cx="2929471" cy="10289632"/>
            <a:chOff x="0" y="0"/>
            <a:chExt cx="771548" cy="2710027"/>
          </a:xfrm>
        </p:grpSpPr>
        <p:sp>
          <p:nvSpPr>
            <p:cNvPr id="5" name="Freeform 5"/>
            <p:cNvSpPr/>
            <p:nvPr/>
          </p:nvSpPr>
          <p:spPr>
            <a:xfrm>
              <a:off x="0" y="0"/>
              <a:ext cx="771548" cy="2710027"/>
            </a:xfrm>
            <a:custGeom>
              <a:avLst/>
              <a:gdLst/>
              <a:ahLst/>
              <a:cxnLst/>
              <a:rect l="l" t="t" r="r" b="b"/>
              <a:pathLst>
                <a:path w="771548" h="2710027">
                  <a:moveTo>
                    <a:pt x="0" y="0"/>
                  </a:moveTo>
                  <a:lnTo>
                    <a:pt x="771548" y="0"/>
                  </a:lnTo>
                  <a:lnTo>
                    <a:pt x="771548" y="2710027"/>
                  </a:lnTo>
                  <a:lnTo>
                    <a:pt x="0" y="2710027"/>
                  </a:lnTo>
                  <a:close/>
                </a:path>
              </a:pathLst>
            </a:custGeom>
            <a:solidFill>
              <a:srgbClr val="6D2374"/>
            </a:solidFill>
          </p:spPr>
          <p:txBody>
            <a:bodyPr/>
            <a:lstStyle/>
            <a:p>
              <a:endParaRPr lang="en-US"/>
            </a:p>
          </p:txBody>
        </p:sp>
        <p:sp>
          <p:nvSpPr>
            <p:cNvPr id="6" name="TextBox 6"/>
            <p:cNvSpPr txBox="1"/>
            <p:nvPr/>
          </p:nvSpPr>
          <p:spPr>
            <a:xfrm>
              <a:off x="0" y="-219075"/>
              <a:ext cx="771548" cy="2929102"/>
            </a:xfrm>
            <a:prstGeom prst="rect">
              <a:avLst/>
            </a:prstGeom>
          </p:spPr>
          <p:txBody>
            <a:bodyPr lIns="50800" tIns="50800" rIns="50800" bIns="50800" rtlCol="0" anchor="ctr"/>
            <a:lstStyle/>
            <a:p>
              <a:pPr algn="ctr">
                <a:lnSpc>
                  <a:spcPts val="4640"/>
                </a:lnSpc>
              </a:pPr>
              <a:endParaRPr/>
            </a:p>
          </p:txBody>
        </p:sp>
      </p:grpSp>
      <p:sp>
        <p:nvSpPr>
          <p:cNvPr id="7" name="AutoShape 7"/>
          <p:cNvSpPr/>
          <p:nvPr/>
        </p:nvSpPr>
        <p:spPr>
          <a:xfrm>
            <a:off x="372979" y="3427399"/>
            <a:ext cx="2382620" cy="0"/>
          </a:xfrm>
          <a:prstGeom prst="line">
            <a:avLst/>
          </a:prstGeom>
          <a:ln w="28575" cap="flat">
            <a:solidFill>
              <a:srgbClr val="ECB31F"/>
            </a:solidFill>
            <a:prstDash val="solid"/>
            <a:headEnd type="diamond" w="lg" len="lg"/>
            <a:tailEnd type="diamond" w="lg" len="lg"/>
          </a:ln>
        </p:spPr>
        <p:txBody>
          <a:bodyPr/>
          <a:lstStyle/>
          <a:p>
            <a:endParaRPr lang="en-US"/>
          </a:p>
        </p:txBody>
      </p:sp>
      <p:sp>
        <p:nvSpPr>
          <p:cNvPr id="8" name="AutoShape 8"/>
          <p:cNvSpPr/>
          <p:nvPr/>
        </p:nvSpPr>
        <p:spPr>
          <a:xfrm>
            <a:off x="372979" y="4698138"/>
            <a:ext cx="2382620" cy="0"/>
          </a:xfrm>
          <a:prstGeom prst="line">
            <a:avLst/>
          </a:prstGeom>
          <a:ln w="28575" cap="flat">
            <a:solidFill>
              <a:srgbClr val="ECB31F"/>
            </a:solidFill>
            <a:prstDash val="solid"/>
            <a:headEnd type="diamond" w="lg" len="lg"/>
            <a:tailEnd type="diamond" w="lg" len="lg"/>
          </a:ln>
        </p:spPr>
        <p:txBody>
          <a:bodyPr/>
          <a:lstStyle/>
          <a:p>
            <a:endParaRPr lang="en-US"/>
          </a:p>
        </p:txBody>
      </p:sp>
      <p:sp>
        <p:nvSpPr>
          <p:cNvPr id="9" name="AutoShape 9"/>
          <p:cNvSpPr/>
          <p:nvPr/>
        </p:nvSpPr>
        <p:spPr>
          <a:xfrm>
            <a:off x="372979" y="5908690"/>
            <a:ext cx="2382620" cy="0"/>
          </a:xfrm>
          <a:prstGeom prst="line">
            <a:avLst/>
          </a:prstGeom>
          <a:ln w="28575" cap="flat">
            <a:solidFill>
              <a:srgbClr val="ECB31F"/>
            </a:solidFill>
            <a:prstDash val="solid"/>
            <a:headEnd type="diamond" w="lg" len="lg"/>
            <a:tailEnd type="diamond" w="lg" len="lg"/>
          </a:ln>
        </p:spPr>
        <p:txBody>
          <a:bodyPr/>
          <a:lstStyle/>
          <a:p>
            <a:endParaRPr lang="en-US"/>
          </a:p>
        </p:txBody>
      </p:sp>
      <p:sp>
        <p:nvSpPr>
          <p:cNvPr id="10" name="AutoShape 10"/>
          <p:cNvSpPr/>
          <p:nvPr/>
        </p:nvSpPr>
        <p:spPr>
          <a:xfrm>
            <a:off x="372979" y="7175983"/>
            <a:ext cx="2382620" cy="0"/>
          </a:xfrm>
          <a:prstGeom prst="line">
            <a:avLst/>
          </a:prstGeom>
          <a:ln w="28575" cap="flat">
            <a:solidFill>
              <a:srgbClr val="ECB31F"/>
            </a:solidFill>
            <a:prstDash val="solid"/>
            <a:headEnd type="diamond" w="lg" len="lg"/>
            <a:tailEnd type="diamond" w="lg" len="lg"/>
          </a:ln>
        </p:spPr>
        <p:txBody>
          <a:bodyPr/>
          <a:lstStyle/>
          <a:p>
            <a:endParaRPr lang="en-US"/>
          </a:p>
        </p:txBody>
      </p:sp>
      <p:sp>
        <p:nvSpPr>
          <p:cNvPr id="11" name="TextBox 11"/>
          <p:cNvSpPr txBox="1"/>
          <p:nvPr/>
        </p:nvSpPr>
        <p:spPr>
          <a:xfrm>
            <a:off x="378817" y="2623142"/>
            <a:ext cx="4466027" cy="479784"/>
          </a:xfrm>
          <a:prstGeom prst="rect">
            <a:avLst/>
          </a:prstGeom>
        </p:spPr>
        <p:txBody>
          <a:bodyPr lIns="0" tIns="0" rIns="0" bIns="0" rtlCol="0" anchor="t">
            <a:spAutoFit/>
          </a:bodyPr>
          <a:lstStyle/>
          <a:p>
            <a:pPr algn="l">
              <a:lnSpc>
                <a:spcPts val="3523"/>
              </a:lnSpc>
            </a:pPr>
            <a:r>
              <a:rPr lang="es" sz="3523">
                <a:solidFill>
                  <a:srgbClr val="FFFFFF"/>
                </a:solidFill>
                <a:latin typeface="Black Mango"/>
                <a:ea typeface="Black Mango"/>
                <a:cs typeface="Black Mango"/>
                <a:sym typeface="Black Mango"/>
              </a:rPr>
              <a:t>Excelencia</a:t>
            </a:r>
          </a:p>
        </p:txBody>
      </p:sp>
      <p:sp>
        <p:nvSpPr>
          <p:cNvPr id="12" name="TextBox 12"/>
          <p:cNvSpPr txBox="1"/>
          <p:nvPr/>
        </p:nvSpPr>
        <p:spPr>
          <a:xfrm>
            <a:off x="378817" y="3784493"/>
            <a:ext cx="4466027" cy="479784"/>
          </a:xfrm>
          <a:prstGeom prst="rect">
            <a:avLst/>
          </a:prstGeom>
        </p:spPr>
        <p:txBody>
          <a:bodyPr lIns="0" tIns="0" rIns="0" bIns="0" rtlCol="0" anchor="t">
            <a:spAutoFit/>
          </a:bodyPr>
          <a:lstStyle/>
          <a:p>
            <a:pPr algn="l">
              <a:lnSpc>
                <a:spcPts val="3523"/>
              </a:lnSpc>
            </a:pPr>
            <a:r>
              <a:rPr lang="es" sz="3523">
                <a:solidFill>
                  <a:srgbClr val="FFFFFF"/>
                </a:solidFill>
                <a:latin typeface="Black Mango"/>
                <a:ea typeface="Black Mango"/>
                <a:cs typeface="Black Mango"/>
                <a:sym typeface="Black Mango"/>
              </a:rPr>
              <a:t>Comunidad</a:t>
            </a:r>
          </a:p>
        </p:txBody>
      </p:sp>
      <p:sp>
        <p:nvSpPr>
          <p:cNvPr id="13" name="TextBox 13"/>
          <p:cNvSpPr txBox="1"/>
          <p:nvPr/>
        </p:nvSpPr>
        <p:spPr>
          <a:xfrm>
            <a:off x="413773" y="5104851"/>
            <a:ext cx="4466027" cy="479784"/>
          </a:xfrm>
          <a:prstGeom prst="rect">
            <a:avLst/>
          </a:prstGeom>
        </p:spPr>
        <p:txBody>
          <a:bodyPr lIns="0" tIns="0" rIns="0" bIns="0" rtlCol="0" anchor="t">
            <a:spAutoFit/>
          </a:bodyPr>
          <a:lstStyle/>
          <a:p>
            <a:pPr algn="l">
              <a:lnSpc>
                <a:spcPts val="3523"/>
              </a:lnSpc>
            </a:pPr>
            <a:r>
              <a:rPr lang="es" sz="3523" dirty="0">
                <a:solidFill>
                  <a:srgbClr val="FFFFFF"/>
                </a:solidFill>
                <a:latin typeface="Black Mango"/>
                <a:ea typeface="Black Mango"/>
                <a:cs typeface="Black Mango"/>
                <a:sym typeface="Black Mango"/>
              </a:rPr>
              <a:t>Seguridad</a:t>
            </a:r>
          </a:p>
        </p:txBody>
      </p:sp>
      <p:sp>
        <p:nvSpPr>
          <p:cNvPr id="14" name="TextBox 14"/>
          <p:cNvSpPr txBox="1"/>
          <p:nvPr/>
        </p:nvSpPr>
        <p:spPr>
          <a:xfrm>
            <a:off x="528423" y="6315403"/>
            <a:ext cx="4466027" cy="479784"/>
          </a:xfrm>
          <a:prstGeom prst="rect">
            <a:avLst/>
          </a:prstGeom>
        </p:spPr>
        <p:txBody>
          <a:bodyPr lIns="0" tIns="0" rIns="0" bIns="0" rtlCol="0" anchor="t">
            <a:spAutoFit/>
          </a:bodyPr>
          <a:lstStyle/>
          <a:p>
            <a:pPr algn="l">
              <a:lnSpc>
                <a:spcPts val="3523"/>
              </a:lnSpc>
            </a:pPr>
            <a:r>
              <a:rPr lang="es" sz="3523">
                <a:solidFill>
                  <a:srgbClr val="FFFFFF"/>
                </a:solidFill>
                <a:latin typeface="Black Mango"/>
                <a:ea typeface="Black Mango"/>
                <a:cs typeface="Black Mango"/>
                <a:sym typeface="Black Mango"/>
              </a:rPr>
              <a:t>Empatía</a:t>
            </a:r>
          </a:p>
        </p:txBody>
      </p:sp>
      <p:sp>
        <p:nvSpPr>
          <p:cNvPr id="15" name="TextBox 15"/>
          <p:cNvSpPr txBox="1"/>
          <p:nvPr/>
        </p:nvSpPr>
        <p:spPr>
          <a:xfrm>
            <a:off x="413773" y="7582695"/>
            <a:ext cx="4466027" cy="479784"/>
          </a:xfrm>
          <a:prstGeom prst="rect">
            <a:avLst/>
          </a:prstGeom>
        </p:spPr>
        <p:txBody>
          <a:bodyPr lIns="0" tIns="0" rIns="0" bIns="0" rtlCol="0" anchor="t">
            <a:spAutoFit/>
          </a:bodyPr>
          <a:lstStyle/>
          <a:p>
            <a:pPr algn="l">
              <a:lnSpc>
                <a:spcPts val="3523"/>
              </a:lnSpc>
            </a:pPr>
            <a:r>
              <a:rPr lang="es" sz="3523">
                <a:solidFill>
                  <a:srgbClr val="FFFFFF"/>
                </a:solidFill>
                <a:latin typeface="Black Mango"/>
                <a:ea typeface="Black Mango"/>
                <a:cs typeface="Black Mango"/>
                <a:sym typeface="Black Mango"/>
              </a:rPr>
              <a:t>Innovación</a:t>
            </a:r>
          </a:p>
        </p:txBody>
      </p:sp>
      <p:sp>
        <p:nvSpPr>
          <p:cNvPr id="16" name="TextBox 16"/>
          <p:cNvSpPr txBox="1"/>
          <p:nvPr/>
        </p:nvSpPr>
        <p:spPr>
          <a:xfrm>
            <a:off x="3550269" y="9621939"/>
            <a:ext cx="13241612" cy="353060"/>
          </a:xfrm>
          <a:prstGeom prst="rect">
            <a:avLst/>
          </a:prstGeom>
        </p:spPr>
        <p:txBody>
          <a:bodyPr lIns="0" tIns="0" rIns="0" bIns="0" rtlCol="0" anchor="t">
            <a:spAutoFit/>
          </a:bodyPr>
          <a:lstStyle/>
          <a:p>
            <a:pPr algn="ctr">
              <a:lnSpc>
                <a:spcPts val="2530"/>
              </a:lnSpc>
            </a:pPr>
            <a:r>
              <a:rPr lang="es" sz="2300">
                <a:solidFill>
                  <a:srgbClr val="414042"/>
                </a:solidFill>
                <a:latin typeface="Canva Sans 1 Italics"/>
                <a:ea typeface="Canva Sans 1 Italics"/>
                <a:cs typeface="Canva Sans 1 Italics"/>
                <a:sym typeface="Canva Sans 1 Italics"/>
              </a:rPr>
              <a:t>Preparar a los estudiantes académica, social y emocionalmente para el éxito hoy y mañana.</a:t>
            </a:r>
          </a:p>
        </p:txBody>
      </p:sp>
      <p:sp>
        <p:nvSpPr>
          <p:cNvPr id="18" name="Freeform 18"/>
          <p:cNvSpPr/>
          <p:nvPr/>
        </p:nvSpPr>
        <p:spPr>
          <a:xfrm>
            <a:off x="150293" y="8398487"/>
            <a:ext cx="2640819" cy="1385330"/>
          </a:xfrm>
          <a:custGeom>
            <a:avLst/>
            <a:gdLst/>
            <a:ahLst/>
            <a:cxnLst/>
            <a:rect l="l" t="t" r="r" b="b"/>
            <a:pathLst>
              <a:path w="2640819" h="1385330">
                <a:moveTo>
                  <a:pt x="0" y="0"/>
                </a:moveTo>
                <a:lnTo>
                  <a:pt x="2640819" y="0"/>
                </a:lnTo>
                <a:lnTo>
                  <a:pt x="2640819" y="1385329"/>
                </a:lnTo>
                <a:lnTo>
                  <a:pt x="0" y="1385329"/>
                </a:lnTo>
                <a:lnTo>
                  <a:pt x="0" y="0"/>
                </a:lnTo>
                <a:close/>
              </a:path>
            </a:pathLst>
          </a:custGeom>
          <a:blipFill>
            <a:blip r:embed="rId2"/>
            <a:stretch>
              <a:fillRect/>
            </a:stretch>
          </a:blipFill>
        </p:spPr>
        <p:txBody>
          <a:bodyPr/>
          <a:lstStyle/>
          <a:p>
            <a:endParaRPr lang="en-US"/>
          </a:p>
        </p:txBody>
      </p:sp>
      <p:sp>
        <p:nvSpPr>
          <p:cNvPr id="19" name="Freeform 19"/>
          <p:cNvSpPr/>
          <p:nvPr/>
        </p:nvSpPr>
        <p:spPr>
          <a:xfrm>
            <a:off x="-1122" y="-2632"/>
            <a:ext cx="2943650" cy="2943650"/>
          </a:xfrm>
          <a:custGeom>
            <a:avLst/>
            <a:gdLst/>
            <a:ahLst/>
            <a:cxnLst/>
            <a:rect l="l" t="t" r="r" b="b"/>
            <a:pathLst>
              <a:path w="2943650" h="2943650">
                <a:moveTo>
                  <a:pt x="0" y="0"/>
                </a:moveTo>
                <a:lnTo>
                  <a:pt x="2943650" y="0"/>
                </a:lnTo>
                <a:lnTo>
                  <a:pt x="2943650" y="2943650"/>
                </a:lnTo>
                <a:lnTo>
                  <a:pt x="0" y="2943650"/>
                </a:lnTo>
                <a:lnTo>
                  <a:pt x="0" y="0"/>
                </a:lnTo>
                <a:close/>
              </a:path>
            </a:pathLst>
          </a:custGeom>
          <a:blipFill>
            <a:blip r:embed="rId3"/>
            <a:stretch>
              <a:fillRect/>
            </a:stretch>
          </a:blipFill>
        </p:spPr>
        <p:txBody>
          <a:bodyPr/>
          <a:lstStyle/>
          <a:p>
            <a:endParaRPr lang="en-US"/>
          </a:p>
        </p:txBody>
      </p:sp>
      <p:sp>
        <p:nvSpPr>
          <p:cNvPr id="20" name="TextBox 19">
            <a:extLst>
              <a:ext uri="{FF2B5EF4-FFF2-40B4-BE49-F238E27FC236}">
                <a16:creationId xmlns:a16="http://schemas.microsoft.com/office/drawing/2014/main" id="{AF3AF4B7-B2A4-D2BE-D34D-CC675456C0E3}"/>
              </a:ext>
            </a:extLst>
          </p:cNvPr>
          <p:cNvSpPr txBox="1"/>
          <p:nvPr/>
        </p:nvSpPr>
        <p:spPr>
          <a:xfrm>
            <a:off x="3308288" y="1680949"/>
            <a:ext cx="10699132" cy="646331"/>
          </a:xfrm>
          <a:prstGeom prst="rect">
            <a:avLst/>
          </a:prstGeom>
          <a:noFill/>
        </p:spPr>
        <p:txBody>
          <a:bodyPr wrap="square" rtlCol="0">
            <a:spAutoFit/>
          </a:bodyPr>
          <a:lstStyle/>
          <a:p>
            <a:endParaRPr lang="en-US" dirty="0"/>
          </a:p>
          <a:p>
            <a:endParaRPr lang="en-US" dirty="0"/>
          </a:p>
        </p:txBody>
      </p:sp>
      <p:pic>
        <p:nvPicPr>
          <p:cNvPr id="22" name="Picture 21" descr="A sign with writing on it next to a plant and markers&#10;&#10;Description automatically generated">
            <a:extLst>
              <a:ext uri="{FF2B5EF4-FFF2-40B4-BE49-F238E27FC236}">
                <a16:creationId xmlns:a16="http://schemas.microsoft.com/office/drawing/2014/main" id="{583BB207-65FB-CACC-D711-6C278BF02353}"/>
              </a:ext>
            </a:extLst>
          </p:cNvPr>
          <p:cNvPicPr>
            <a:picLocks noChangeAspect="1"/>
          </p:cNvPicPr>
          <p:nvPr/>
        </p:nvPicPr>
        <p:blipFill>
          <a:blip r:embed="rId4">
            <a:extLst>
              <a:ext uri="{28A0092B-C50C-407E-A947-70E740481C1C}">
                <a14:useLocalDpi xmlns:a14="http://schemas.microsoft.com/office/drawing/2010/main" val="0"/>
              </a:ext>
              <a:ext uri="{837473B0-CC2E-450A-ABE3-18F120FF3D39}">
                <a1611:picAttrSrcUrl xmlns:a1611="http://schemas.microsoft.com/office/drawing/2016/11/main" r:id="rId5"/>
              </a:ext>
            </a:extLst>
          </a:blip>
          <a:stretch>
            <a:fillRect/>
          </a:stretch>
        </p:blipFill>
        <p:spPr>
          <a:xfrm>
            <a:off x="4581762" y="1458543"/>
            <a:ext cx="10397950" cy="7772400"/>
          </a:xfrm>
          <a:prstGeom prst="rect">
            <a:avLst/>
          </a:prstGeom>
        </p:spPr>
      </p:pic>
    </p:spTree>
    <p:extLst>
      <p:ext uri="{BB962C8B-B14F-4D97-AF65-F5344CB8AC3E}">
        <p14:creationId xmlns:p14="http://schemas.microsoft.com/office/powerpoint/2010/main" val="281589873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4D71FFF-CA8D-0587-12BA-266D39C15E4B}"/>
            </a:ext>
          </a:extLst>
        </p:cNvPr>
        <p:cNvGrpSpPr/>
        <p:nvPr/>
      </p:nvGrpSpPr>
      <p:grpSpPr>
        <a:xfrm>
          <a:off x="0" y="0"/>
          <a:ext cx="0" cy="0"/>
          <a:chOff x="0" y="0"/>
          <a:chExt cx="0" cy="0"/>
        </a:xfrm>
      </p:grpSpPr>
      <p:sp>
        <p:nvSpPr>
          <p:cNvPr id="2" name="AutoShape 2">
            <a:extLst>
              <a:ext uri="{FF2B5EF4-FFF2-40B4-BE49-F238E27FC236}">
                <a16:creationId xmlns:a16="http://schemas.microsoft.com/office/drawing/2014/main" id="{923EABD6-A569-9CA9-1D21-5FE32187B8BB}"/>
              </a:ext>
            </a:extLst>
          </p:cNvPr>
          <p:cNvSpPr/>
          <p:nvPr/>
        </p:nvSpPr>
        <p:spPr>
          <a:xfrm flipV="1">
            <a:off x="2972246" y="1586417"/>
            <a:ext cx="15087154" cy="67843"/>
          </a:xfrm>
          <a:prstGeom prst="line">
            <a:avLst/>
          </a:prstGeom>
          <a:ln w="9525" cap="flat">
            <a:solidFill>
              <a:srgbClr val="000000"/>
            </a:solidFill>
            <a:prstDash val="solid"/>
            <a:headEnd type="none" w="sm" len="sm"/>
            <a:tailEnd type="none" w="sm" len="sm"/>
          </a:ln>
        </p:spPr>
        <p:txBody>
          <a:bodyPr/>
          <a:lstStyle/>
          <a:p>
            <a:endParaRPr lang="en-US"/>
          </a:p>
        </p:txBody>
      </p:sp>
      <p:sp>
        <p:nvSpPr>
          <p:cNvPr id="3" name="TextBox 3">
            <a:extLst>
              <a:ext uri="{FF2B5EF4-FFF2-40B4-BE49-F238E27FC236}">
                <a16:creationId xmlns:a16="http://schemas.microsoft.com/office/drawing/2014/main" id="{DA956BAE-B7D2-A9D9-C9CC-0E4AFFDA18FD}"/>
              </a:ext>
            </a:extLst>
          </p:cNvPr>
          <p:cNvSpPr txBox="1"/>
          <p:nvPr/>
        </p:nvSpPr>
        <p:spPr>
          <a:xfrm rot="5400000">
            <a:off x="15836553" y="2563642"/>
            <a:ext cx="3821724" cy="251460"/>
          </a:xfrm>
          <a:prstGeom prst="rect">
            <a:avLst/>
          </a:prstGeom>
        </p:spPr>
        <p:txBody>
          <a:bodyPr lIns="0" tIns="0" rIns="0" bIns="0" rtlCol="0" anchor="t">
            <a:spAutoFit/>
          </a:bodyPr>
          <a:lstStyle/>
          <a:p>
            <a:pPr marL="0" lvl="0" indent="0" algn="l">
              <a:lnSpc>
                <a:spcPts val="1980"/>
              </a:lnSpc>
              <a:spcBef>
                <a:spcPct val="0"/>
              </a:spcBef>
            </a:pPr>
            <a:r>
              <a:rPr lang="es" sz="1800" u="none">
                <a:solidFill>
                  <a:srgbClr val="FFFFFF"/>
                </a:solidFill>
                <a:latin typeface="Black Mango"/>
                <a:ea typeface="Black Mango"/>
                <a:cs typeface="Black Mango"/>
                <a:sym typeface="Black Mango"/>
              </a:rPr>
              <a:t>Arte y Diseño '50 Año 2023</a:t>
            </a:r>
          </a:p>
        </p:txBody>
      </p:sp>
      <p:sp>
        <p:nvSpPr>
          <p:cNvPr id="4" name="TextBox 4">
            <a:extLst>
              <a:ext uri="{FF2B5EF4-FFF2-40B4-BE49-F238E27FC236}">
                <a16:creationId xmlns:a16="http://schemas.microsoft.com/office/drawing/2014/main" id="{C588189B-2855-FEF6-AB54-BAA053A2B13D}"/>
              </a:ext>
            </a:extLst>
          </p:cNvPr>
          <p:cNvSpPr txBox="1"/>
          <p:nvPr/>
        </p:nvSpPr>
        <p:spPr>
          <a:xfrm rot="5400000">
            <a:off x="16608562" y="7665105"/>
            <a:ext cx="2277706" cy="251460"/>
          </a:xfrm>
          <a:prstGeom prst="rect">
            <a:avLst/>
          </a:prstGeom>
        </p:spPr>
        <p:txBody>
          <a:bodyPr lIns="0" tIns="0" rIns="0" bIns="0" rtlCol="0" anchor="t">
            <a:spAutoFit/>
          </a:bodyPr>
          <a:lstStyle/>
          <a:p>
            <a:pPr marL="0" lvl="0" indent="0" algn="l">
              <a:lnSpc>
                <a:spcPts val="1980"/>
              </a:lnSpc>
              <a:spcBef>
                <a:spcPct val="0"/>
              </a:spcBef>
            </a:pPr>
            <a:r>
              <a:rPr lang="es" sz="1800">
                <a:solidFill>
                  <a:srgbClr val="FFFFFF"/>
                </a:solidFill>
                <a:latin typeface="Black Mango"/>
                <a:ea typeface="Black Mango"/>
                <a:cs typeface="Black Mango"/>
                <a:sym typeface="Black Mango"/>
              </a:rPr>
              <a:t>Defensa de tesis</a:t>
            </a:r>
          </a:p>
        </p:txBody>
      </p:sp>
      <p:sp>
        <p:nvSpPr>
          <p:cNvPr id="5" name="TextBox 5">
            <a:extLst>
              <a:ext uri="{FF2B5EF4-FFF2-40B4-BE49-F238E27FC236}">
                <a16:creationId xmlns:a16="http://schemas.microsoft.com/office/drawing/2014/main" id="{A3DBAE54-35CF-CE05-07B2-82934FACDA3A}"/>
              </a:ext>
            </a:extLst>
          </p:cNvPr>
          <p:cNvSpPr txBox="1"/>
          <p:nvPr/>
        </p:nvSpPr>
        <p:spPr>
          <a:xfrm>
            <a:off x="4909809" y="2100112"/>
            <a:ext cx="4618516" cy="1149356"/>
          </a:xfrm>
          <a:prstGeom prst="rect">
            <a:avLst/>
          </a:prstGeom>
        </p:spPr>
        <p:txBody>
          <a:bodyPr lIns="0" tIns="0" rIns="0" bIns="0" rtlCol="0" anchor="t">
            <a:spAutoFit/>
          </a:bodyPr>
          <a:lstStyle/>
          <a:p>
            <a:pPr algn="l">
              <a:lnSpc>
                <a:spcPts val="8800"/>
              </a:lnSpc>
            </a:pPr>
            <a:r>
              <a:rPr lang="es" sz="8000">
                <a:solidFill>
                  <a:srgbClr val="FFFFFF"/>
                </a:solidFill>
                <a:latin typeface="Black Mango Bold"/>
                <a:ea typeface="Black Mango Bold"/>
                <a:cs typeface="Black Mango Bold"/>
                <a:sym typeface="Black Mango Bold"/>
              </a:rPr>
              <a:t>Resultados</a:t>
            </a:r>
          </a:p>
        </p:txBody>
      </p:sp>
      <p:sp>
        <p:nvSpPr>
          <p:cNvPr id="8" name="AutoShape 8">
            <a:extLst>
              <a:ext uri="{FF2B5EF4-FFF2-40B4-BE49-F238E27FC236}">
                <a16:creationId xmlns:a16="http://schemas.microsoft.com/office/drawing/2014/main" id="{237C450D-A574-749B-BA6A-0DC4F01B96F0}"/>
              </a:ext>
            </a:extLst>
          </p:cNvPr>
          <p:cNvSpPr/>
          <p:nvPr/>
        </p:nvSpPr>
        <p:spPr>
          <a:xfrm>
            <a:off x="-15362087" y="9263063"/>
            <a:ext cx="18288000" cy="0"/>
          </a:xfrm>
          <a:prstGeom prst="line">
            <a:avLst/>
          </a:prstGeom>
          <a:ln w="9525" cap="flat">
            <a:solidFill>
              <a:srgbClr val="000000"/>
            </a:solidFill>
            <a:prstDash val="solid"/>
            <a:headEnd type="none" w="sm" len="sm"/>
            <a:tailEnd type="none" w="sm" len="sm"/>
          </a:ln>
        </p:spPr>
        <p:txBody>
          <a:bodyPr/>
          <a:lstStyle/>
          <a:p>
            <a:endParaRPr lang="en-US"/>
          </a:p>
        </p:txBody>
      </p:sp>
      <p:grpSp>
        <p:nvGrpSpPr>
          <p:cNvPr id="9" name="Group 9">
            <a:extLst>
              <a:ext uri="{FF2B5EF4-FFF2-40B4-BE49-F238E27FC236}">
                <a16:creationId xmlns:a16="http://schemas.microsoft.com/office/drawing/2014/main" id="{2FC4D1AB-B1D7-003F-98F7-A9CEAB7DC168}"/>
              </a:ext>
            </a:extLst>
          </p:cNvPr>
          <p:cNvGrpSpPr/>
          <p:nvPr/>
        </p:nvGrpSpPr>
        <p:grpSpPr>
          <a:xfrm>
            <a:off x="7089" y="0"/>
            <a:ext cx="2929471" cy="10318237"/>
            <a:chOff x="0" y="0"/>
            <a:chExt cx="771548" cy="2710027"/>
          </a:xfrm>
        </p:grpSpPr>
        <p:sp>
          <p:nvSpPr>
            <p:cNvPr id="10" name="Freeform 10">
              <a:extLst>
                <a:ext uri="{FF2B5EF4-FFF2-40B4-BE49-F238E27FC236}">
                  <a16:creationId xmlns:a16="http://schemas.microsoft.com/office/drawing/2014/main" id="{87277AB6-938F-3CAC-039B-523F06ACF8E8}"/>
                </a:ext>
              </a:extLst>
            </p:cNvPr>
            <p:cNvSpPr/>
            <p:nvPr/>
          </p:nvSpPr>
          <p:spPr>
            <a:xfrm>
              <a:off x="0" y="0"/>
              <a:ext cx="771548" cy="2710027"/>
            </a:xfrm>
            <a:custGeom>
              <a:avLst/>
              <a:gdLst/>
              <a:ahLst/>
              <a:cxnLst/>
              <a:rect l="l" t="t" r="r" b="b"/>
              <a:pathLst>
                <a:path w="771548" h="2710027">
                  <a:moveTo>
                    <a:pt x="0" y="0"/>
                  </a:moveTo>
                  <a:lnTo>
                    <a:pt x="771548" y="0"/>
                  </a:lnTo>
                  <a:lnTo>
                    <a:pt x="771548" y="2710027"/>
                  </a:lnTo>
                  <a:lnTo>
                    <a:pt x="0" y="2710027"/>
                  </a:lnTo>
                  <a:close/>
                </a:path>
              </a:pathLst>
            </a:custGeom>
            <a:solidFill>
              <a:srgbClr val="6D2374"/>
            </a:solidFill>
          </p:spPr>
          <p:txBody>
            <a:bodyPr/>
            <a:lstStyle/>
            <a:p>
              <a:endParaRPr lang="en-US"/>
            </a:p>
          </p:txBody>
        </p:sp>
        <p:sp>
          <p:nvSpPr>
            <p:cNvPr id="11" name="TextBox 11">
              <a:extLst>
                <a:ext uri="{FF2B5EF4-FFF2-40B4-BE49-F238E27FC236}">
                  <a16:creationId xmlns:a16="http://schemas.microsoft.com/office/drawing/2014/main" id="{56B3A318-3B36-182D-9A4A-E429F381758A}"/>
                </a:ext>
              </a:extLst>
            </p:cNvPr>
            <p:cNvSpPr txBox="1"/>
            <p:nvPr/>
          </p:nvSpPr>
          <p:spPr>
            <a:xfrm>
              <a:off x="0" y="-219075"/>
              <a:ext cx="771548" cy="2929102"/>
            </a:xfrm>
            <a:prstGeom prst="rect">
              <a:avLst/>
            </a:prstGeom>
          </p:spPr>
          <p:txBody>
            <a:bodyPr lIns="50800" tIns="50800" rIns="50800" bIns="50800" rtlCol="0" anchor="ctr"/>
            <a:lstStyle/>
            <a:p>
              <a:pPr algn="ctr">
                <a:lnSpc>
                  <a:spcPts val="4640"/>
                </a:lnSpc>
              </a:pPr>
              <a:endParaRPr/>
            </a:p>
          </p:txBody>
        </p:sp>
      </p:grpSp>
      <p:sp>
        <p:nvSpPr>
          <p:cNvPr id="12" name="Freeform 12">
            <a:extLst>
              <a:ext uri="{FF2B5EF4-FFF2-40B4-BE49-F238E27FC236}">
                <a16:creationId xmlns:a16="http://schemas.microsoft.com/office/drawing/2014/main" id="{2E1104AC-F24A-D726-AD2F-9BE6D05897CE}"/>
              </a:ext>
            </a:extLst>
          </p:cNvPr>
          <p:cNvSpPr/>
          <p:nvPr/>
        </p:nvSpPr>
        <p:spPr>
          <a:xfrm>
            <a:off x="218670" y="8242246"/>
            <a:ext cx="2620904" cy="1374883"/>
          </a:xfrm>
          <a:custGeom>
            <a:avLst/>
            <a:gdLst/>
            <a:ahLst/>
            <a:cxnLst/>
            <a:rect l="l" t="t" r="r" b="b"/>
            <a:pathLst>
              <a:path w="2620904" h="1374883">
                <a:moveTo>
                  <a:pt x="0" y="0"/>
                </a:moveTo>
                <a:lnTo>
                  <a:pt x="2620905" y="0"/>
                </a:lnTo>
                <a:lnTo>
                  <a:pt x="2620905" y="1374883"/>
                </a:lnTo>
                <a:lnTo>
                  <a:pt x="0" y="1374883"/>
                </a:lnTo>
                <a:lnTo>
                  <a:pt x="0" y="0"/>
                </a:lnTo>
                <a:close/>
              </a:path>
            </a:pathLst>
          </a:custGeom>
          <a:blipFill>
            <a:blip r:embed="rId2"/>
            <a:stretch>
              <a:fillRect/>
            </a:stretch>
          </a:blipFill>
        </p:spPr>
        <p:txBody>
          <a:bodyPr/>
          <a:lstStyle/>
          <a:p>
            <a:endParaRPr lang="en-US"/>
          </a:p>
        </p:txBody>
      </p:sp>
      <p:sp>
        <p:nvSpPr>
          <p:cNvPr id="13" name="TextBox 13">
            <a:extLst>
              <a:ext uri="{FF2B5EF4-FFF2-40B4-BE49-F238E27FC236}">
                <a16:creationId xmlns:a16="http://schemas.microsoft.com/office/drawing/2014/main" id="{D8561A21-4690-773C-2D99-360805F29B2E}"/>
              </a:ext>
            </a:extLst>
          </p:cNvPr>
          <p:cNvSpPr txBox="1"/>
          <p:nvPr/>
        </p:nvSpPr>
        <p:spPr>
          <a:xfrm>
            <a:off x="356502" y="2649587"/>
            <a:ext cx="4466027" cy="479784"/>
          </a:xfrm>
          <a:prstGeom prst="rect">
            <a:avLst/>
          </a:prstGeom>
        </p:spPr>
        <p:txBody>
          <a:bodyPr lIns="0" tIns="0" rIns="0" bIns="0" rtlCol="0" anchor="t">
            <a:spAutoFit/>
          </a:bodyPr>
          <a:lstStyle/>
          <a:p>
            <a:pPr algn="l">
              <a:lnSpc>
                <a:spcPts val="3523"/>
              </a:lnSpc>
            </a:pPr>
            <a:r>
              <a:rPr lang="es" sz="3523" dirty="0">
                <a:solidFill>
                  <a:srgbClr val="FFFFFF"/>
                </a:solidFill>
                <a:latin typeface="Black Mango"/>
                <a:ea typeface="Black Mango"/>
                <a:cs typeface="Black Mango"/>
                <a:sym typeface="Black Mango"/>
              </a:rPr>
              <a:t>Excelencia</a:t>
            </a:r>
          </a:p>
        </p:txBody>
      </p:sp>
      <p:sp>
        <p:nvSpPr>
          <p:cNvPr id="14" name="AutoShape 14">
            <a:extLst>
              <a:ext uri="{FF2B5EF4-FFF2-40B4-BE49-F238E27FC236}">
                <a16:creationId xmlns:a16="http://schemas.microsoft.com/office/drawing/2014/main" id="{DC09EEE9-C6BF-42AB-2412-8E60307AFE0F}"/>
              </a:ext>
            </a:extLst>
          </p:cNvPr>
          <p:cNvSpPr/>
          <p:nvPr/>
        </p:nvSpPr>
        <p:spPr>
          <a:xfrm>
            <a:off x="350665" y="3453844"/>
            <a:ext cx="2382620" cy="0"/>
          </a:xfrm>
          <a:prstGeom prst="line">
            <a:avLst/>
          </a:prstGeom>
          <a:ln w="28575" cap="flat">
            <a:solidFill>
              <a:srgbClr val="ECB31F"/>
            </a:solidFill>
            <a:prstDash val="solid"/>
            <a:headEnd type="diamond" w="lg" len="lg"/>
            <a:tailEnd type="diamond" w="lg" len="lg"/>
          </a:ln>
        </p:spPr>
        <p:txBody>
          <a:bodyPr/>
          <a:lstStyle/>
          <a:p>
            <a:endParaRPr lang="en-US"/>
          </a:p>
        </p:txBody>
      </p:sp>
      <p:sp>
        <p:nvSpPr>
          <p:cNvPr id="15" name="TextBox 15">
            <a:extLst>
              <a:ext uri="{FF2B5EF4-FFF2-40B4-BE49-F238E27FC236}">
                <a16:creationId xmlns:a16="http://schemas.microsoft.com/office/drawing/2014/main" id="{371DD350-35EF-56E5-8C87-56D6B5AF50B3}"/>
              </a:ext>
            </a:extLst>
          </p:cNvPr>
          <p:cNvSpPr txBox="1"/>
          <p:nvPr/>
        </p:nvSpPr>
        <p:spPr>
          <a:xfrm>
            <a:off x="356502" y="3810938"/>
            <a:ext cx="4466027" cy="479784"/>
          </a:xfrm>
          <a:prstGeom prst="rect">
            <a:avLst/>
          </a:prstGeom>
        </p:spPr>
        <p:txBody>
          <a:bodyPr lIns="0" tIns="0" rIns="0" bIns="0" rtlCol="0" anchor="t">
            <a:spAutoFit/>
          </a:bodyPr>
          <a:lstStyle/>
          <a:p>
            <a:pPr algn="l">
              <a:lnSpc>
                <a:spcPts val="3523"/>
              </a:lnSpc>
            </a:pPr>
            <a:r>
              <a:rPr lang="es" sz="3523">
                <a:solidFill>
                  <a:srgbClr val="FFFFFF"/>
                </a:solidFill>
                <a:latin typeface="Black Mango"/>
                <a:ea typeface="Black Mango"/>
                <a:cs typeface="Black Mango"/>
                <a:sym typeface="Black Mango"/>
              </a:rPr>
              <a:t>Comunidad</a:t>
            </a:r>
          </a:p>
        </p:txBody>
      </p:sp>
      <p:sp>
        <p:nvSpPr>
          <p:cNvPr id="16" name="AutoShape 16">
            <a:extLst>
              <a:ext uri="{FF2B5EF4-FFF2-40B4-BE49-F238E27FC236}">
                <a16:creationId xmlns:a16="http://schemas.microsoft.com/office/drawing/2014/main" id="{70C7E3FF-BC55-6E40-633F-83AC39B4047E}"/>
              </a:ext>
            </a:extLst>
          </p:cNvPr>
          <p:cNvSpPr/>
          <p:nvPr/>
        </p:nvSpPr>
        <p:spPr>
          <a:xfrm>
            <a:off x="350665" y="4724583"/>
            <a:ext cx="2382620" cy="0"/>
          </a:xfrm>
          <a:prstGeom prst="line">
            <a:avLst/>
          </a:prstGeom>
          <a:ln w="28575" cap="flat">
            <a:solidFill>
              <a:srgbClr val="ECB31F"/>
            </a:solidFill>
            <a:prstDash val="solid"/>
            <a:headEnd type="diamond" w="lg" len="lg"/>
            <a:tailEnd type="diamond" w="lg" len="lg"/>
          </a:ln>
        </p:spPr>
        <p:txBody>
          <a:bodyPr/>
          <a:lstStyle/>
          <a:p>
            <a:endParaRPr lang="en-US"/>
          </a:p>
        </p:txBody>
      </p:sp>
      <p:sp>
        <p:nvSpPr>
          <p:cNvPr id="17" name="TextBox 17">
            <a:extLst>
              <a:ext uri="{FF2B5EF4-FFF2-40B4-BE49-F238E27FC236}">
                <a16:creationId xmlns:a16="http://schemas.microsoft.com/office/drawing/2014/main" id="{FF2DBBC1-59C2-29F3-1DF6-42B23715DF8D}"/>
              </a:ext>
            </a:extLst>
          </p:cNvPr>
          <p:cNvSpPr txBox="1"/>
          <p:nvPr/>
        </p:nvSpPr>
        <p:spPr>
          <a:xfrm>
            <a:off x="399925" y="5131295"/>
            <a:ext cx="4466027" cy="479784"/>
          </a:xfrm>
          <a:prstGeom prst="rect">
            <a:avLst/>
          </a:prstGeom>
        </p:spPr>
        <p:txBody>
          <a:bodyPr lIns="0" tIns="0" rIns="0" bIns="0" rtlCol="0" anchor="t">
            <a:spAutoFit/>
          </a:bodyPr>
          <a:lstStyle/>
          <a:p>
            <a:pPr algn="l">
              <a:lnSpc>
                <a:spcPts val="3523"/>
              </a:lnSpc>
            </a:pPr>
            <a:r>
              <a:rPr lang="es" sz="3523" dirty="0">
                <a:solidFill>
                  <a:srgbClr val="FFFFFF"/>
                </a:solidFill>
                <a:latin typeface="Black Mango"/>
                <a:ea typeface="Black Mango"/>
                <a:cs typeface="Black Mango"/>
                <a:sym typeface="Black Mango"/>
              </a:rPr>
              <a:t>Seguridad</a:t>
            </a:r>
          </a:p>
        </p:txBody>
      </p:sp>
      <p:sp>
        <p:nvSpPr>
          <p:cNvPr id="18" name="AutoShape 18">
            <a:extLst>
              <a:ext uri="{FF2B5EF4-FFF2-40B4-BE49-F238E27FC236}">
                <a16:creationId xmlns:a16="http://schemas.microsoft.com/office/drawing/2014/main" id="{CB0A43EB-7AD0-0FF8-C9B8-739F3DADFBDF}"/>
              </a:ext>
            </a:extLst>
          </p:cNvPr>
          <p:cNvSpPr/>
          <p:nvPr/>
        </p:nvSpPr>
        <p:spPr>
          <a:xfrm>
            <a:off x="350665" y="5935135"/>
            <a:ext cx="2382620" cy="0"/>
          </a:xfrm>
          <a:prstGeom prst="line">
            <a:avLst/>
          </a:prstGeom>
          <a:ln w="28575" cap="flat">
            <a:solidFill>
              <a:srgbClr val="ECB31F"/>
            </a:solidFill>
            <a:prstDash val="solid"/>
            <a:headEnd type="diamond" w="lg" len="lg"/>
            <a:tailEnd type="diamond" w="lg" len="lg"/>
          </a:ln>
        </p:spPr>
        <p:txBody>
          <a:bodyPr/>
          <a:lstStyle/>
          <a:p>
            <a:endParaRPr lang="en-US"/>
          </a:p>
        </p:txBody>
      </p:sp>
      <p:sp>
        <p:nvSpPr>
          <p:cNvPr id="19" name="TextBox 19">
            <a:extLst>
              <a:ext uri="{FF2B5EF4-FFF2-40B4-BE49-F238E27FC236}">
                <a16:creationId xmlns:a16="http://schemas.microsoft.com/office/drawing/2014/main" id="{BCCB6B45-7F04-573D-5A41-32E14BB9235E}"/>
              </a:ext>
            </a:extLst>
          </p:cNvPr>
          <p:cNvSpPr txBox="1"/>
          <p:nvPr/>
        </p:nvSpPr>
        <p:spPr>
          <a:xfrm>
            <a:off x="506109" y="6341847"/>
            <a:ext cx="4466027" cy="479784"/>
          </a:xfrm>
          <a:prstGeom prst="rect">
            <a:avLst/>
          </a:prstGeom>
        </p:spPr>
        <p:txBody>
          <a:bodyPr lIns="0" tIns="0" rIns="0" bIns="0" rtlCol="0" anchor="t">
            <a:spAutoFit/>
          </a:bodyPr>
          <a:lstStyle/>
          <a:p>
            <a:pPr algn="l">
              <a:lnSpc>
                <a:spcPts val="3523"/>
              </a:lnSpc>
            </a:pPr>
            <a:r>
              <a:rPr lang="es" sz="3523">
                <a:solidFill>
                  <a:srgbClr val="FFFFFF"/>
                </a:solidFill>
                <a:latin typeface="Black Mango"/>
                <a:ea typeface="Black Mango"/>
                <a:cs typeface="Black Mango"/>
                <a:sym typeface="Black Mango"/>
              </a:rPr>
              <a:t>Empatía</a:t>
            </a:r>
          </a:p>
        </p:txBody>
      </p:sp>
      <p:sp>
        <p:nvSpPr>
          <p:cNvPr id="20" name="AutoShape 20">
            <a:extLst>
              <a:ext uri="{FF2B5EF4-FFF2-40B4-BE49-F238E27FC236}">
                <a16:creationId xmlns:a16="http://schemas.microsoft.com/office/drawing/2014/main" id="{079CA3A8-C5B4-8CE8-889D-4EB57ADABAF5}"/>
              </a:ext>
            </a:extLst>
          </p:cNvPr>
          <p:cNvSpPr/>
          <p:nvPr/>
        </p:nvSpPr>
        <p:spPr>
          <a:xfrm>
            <a:off x="350665" y="7202427"/>
            <a:ext cx="2382620" cy="0"/>
          </a:xfrm>
          <a:prstGeom prst="line">
            <a:avLst/>
          </a:prstGeom>
          <a:ln w="28575" cap="flat">
            <a:solidFill>
              <a:srgbClr val="ECB31F"/>
            </a:solidFill>
            <a:prstDash val="solid"/>
            <a:headEnd type="diamond" w="lg" len="lg"/>
            <a:tailEnd type="diamond" w="lg" len="lg"/>
          </a:ln>
        </p:spPr>
        <p:txBody>
          <a:bodyPr/>
          <a:lstStyle/>
          <a:p>
            <a:endParaRPr lang="en-US"/>
          </a:p>
        </p:txBody>
      </p:sp>
      <p:sp>
        <p:nvSpPr>
          <p:cNvPr id="21" name="TextBox 21">
            <a:extLst>
              <a:ext uri="{FF2B5EF4-FFF2-40B4-BE49-F238E27FC236}">
                <a16:creationId xmlns:a16="http://schemas.microsoft.com/office/drawing/2014/main" id="{59DA566F-1C9B-47A9-F24B-288B8FC5E386}"/>
              </a:ext>
            </a:extLst>
          </p:cNvPr>
          <p:cNvSpPr txBox="1"/>
          <p:nvPr/>
        </p:nvSpPr>
        <p:spPr>
          <a:xfrm>
            <a:off x="391458" y="7609140"/>
            <a:ext cx="4466027" cy="479784"/>
          </a:xfrm>
          <a:prstGeom prst="rect">
            <a:avLst/>
          </a:prstGeom>
        </p:spPr>
        <p:txBody>
          <a:bodyPr lIns="0" tIns="0" rIns="0" bIns="0" rtlCol="0" anchor="t">
            <a:spAutoFit/>
          </a:bodyPr>
          <a:lstStyle/>
          <a:p>
            <a:pPr algn="l">
              <a:lnSpc>
                <a:spcPts val="3523"/>
              </a:lnSpc>
            </a:pPr>
            <a:r>
              <a:rPr lang="es" sz="3523">
                <a:solidFill>
                  <a:srgbClr val="FFFFFF"/>
                </a:solidFill>
                <a:latin typeface="Black Mango"/>
                <a:ea typeface="Black Mango"/>
                <a:cs typeface="Black Mango"/>
                <a:sym typeface="Black Mango"/>
              </a:rPr>
              <a:t>Innovación</a:t>
            </a:r>
          </a:p>
        </p:txBody>
      </p:sp>
      <p:sp>
        <p:nvSpPr>
          <p:cNvPr id="22" name="Freeform 22">
            <a:extLst>
              <a:ext uri="{FF2B5EF4-FFF2-40B4-BE49-F238E27FC236}">
                <a16:creationId xmlns:a16="http://schemas.microsoft.com/office/drawing/2014/main" id="{C4FBEEC1-10B5-D955-5486-1CB8ABDE77E7}"/>
              </a:ext>
            </a:extLst>
          </p:cNvPr>
          <p:cNvSpPr/>
          <p:nvPr/>
        </p:nvSpPr>
        <p:spPr>
          <a:xfrm>
            <a:off x="0" y="-100880"/>
            <a:ext cx="2943650" cy="2943650"/>
          </a:xfrm>
          <a:custGeom>
            <a:avLst/>
            <a:gdLst/>
            <a:ahLst/>
            <a:cxnLst/>
            <a:rect l="l" t="t" r="r" b="b"/>
            <a:pathLst>
              <a:path w="2943650" h="2943650">
                <a:moveTo>
                  <a:pt x="0" y="0"/>
                </a:moveTo>
                <a:lnTo>
                  <a:pt x="2943650" y="0"/>
                </a:lnTo>
                <a:lnTo>
                  <a:pt x="2943650" y="2943650"/>
                </a:lnTo>
                <a:lnTo>
                  <a:pt x="0" y="2943650"/>
                </a:lnTo>
                <a:lnTo>
                  <a:pt x="0" y="0"/>
                </a:lnTo>
                <a:close/>
              </a:path>
            </a:pathLst>
          </a:custGeom>
          <a:blipFill>
            <a:blip r:embed="rId3"/>
            <a:stretch>
              <a:fillRect/>
            </a:stretch>
          </a:blipFill>
        </p:spPr>
        <p:txBody>
          <a:bodyPr/>
          <a:lstStyle/>
          <a:p>
            <a:endParaRPr lang="en-US"/>
          </a:p>
        </p:txBody>
      </p:sp>
      <p:sp>
        <p:nvSpPr>
          <p:cNvPr id="28" name="TextBox 10">
            <a:extLst>
              <a:ext uri="{FF2B5EF4-FFF2-40B4-BE49-F238E27FC236}">
                <a16:creationId xmlns:a16="http://schemas.microsoft.com/office/drawing/2014/main" id="{96EDC660-031A-DADB-98D9-1CA6C55CCC79}"/>
              </a:ext>
            </a:extLst>
          </p:cNvPr>
          <p:cNvSpPr txBox="1"/>
          <p:nvPr/>
        </p:nvSpPr>
        <p:spPr>
          <a:xfrm>
            <a:off x="3005521" y="1779262"/>
            <a:ext cx="13449300" cy="1323439"/>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457200" indent="-457200">
              <a:buFont typeface="Arial" panose="020B0604020202020204" pitchFamily="34" charset="0"/>
              <a:buChar char="•"/>
            </a:pPr>
            <a:endParaRPr lang="en-US" sz="3200" dirty="0">
              <a:latin typeface="Times New Roman" panose="02020603050405020304" pitchFamily="18" charset="0"/>
              <a:cs typeface="Times New Roman" panose="02020603050405020304" pitchFamily="18" charset="0"/>
            </a:endParaRPr>
          </a:p>
          <a:p>
            <a:endParaRPr lang="en-US" altLang="en-US" sz="4800" i="1" dirty="0">
              <a:solidFill>
                <a:srgbClr val="0432FF"/>
              </a:solidFill>
              <a:latin typeface="Times New Roman" panose="02020603050405020304" pitchFamily="18" charset="0"/>
              <a:cs typeface="Times New Roman" panose="02020603050405020304" pitchFamily="18" charset="0"/>
            </a:endParaRPr>
          </a:p>
        </p:txBody>
      </p:sp>
      <p:sp>
        <p:nvSpPr>
          <p:cNvPr id="23" name="TextBox 22">
            <a:extLst>
              <a:ext uri="{FF2B5EF4-FFF2-40B4-BE49-F238E27FC236}">
                <a16:creationId xmlns:a16="http://schemas.microsoft.com/office/drawing/2014/main" id="{9D4A5B4F-6106-A9E0-A610-30709AF4058E}"/>
              </a:ext>
            </a:extLst>
          </p:cNvPr>
          <p:cNvSpPr txBox="1"/>
          <p:nvPr/>
        </p:nvSpPr>
        <p:spPr>
          <a:xfrm>
            <a:off x="3133708" y="2163653"/>
            <a:ext cx="14927393" cy="1938992"/>
          </a:xfrm>
          <a:prstGeom prst="rect">
            <a:avLst/>
          </a:prstGeom>
          <a:noFill/>
        </p:spPr>
        <p:txBody>
          <a:bodyPr wrap="square">
            <a:spAutoFit/>
          </a:bodyPr>
          <a:lstStyle/>
          <a:p>
            <a:pPr fontAlgn="base"/>
            <a:r>
              <a:rPr lang="es" sz="6000" dirty="0">
                <a:solidFill>
                  <a:srgbClr val="7030A0"/>
                </a:solidFill>
              </a:rPr>
              <a:t>Schools of Perea es una escuela autónoma independiente y recibe fondos del Título I a través de MSCS.</a:t>
            </a:r>
            <a:endParaRPr lang="en-US" sz="6000" b="1" i="1" dirty="0">
              <a:solidFill>
                <a:srgbClr val="7030A0"/>
              </a:solidFill>
              <a:effectLst/>
              <a:latin typeface="Arial" panose="020B0604020202020204" pitchFamily="34" charset="0"/>
            </a:endParaRPr>
          </a:p>
        </p:txBody>
      </p:sp>
      <p:sp>
        <p:nvSpPr>
          <p:cNvPr id="7" name="TextBox 6">
            <a:extLst>
              <a:ext uri="{FF2B5EF4-FFF2-40B4-BE49-F238E27FC236}">
                <a16:creationId xmlns:a16="http://schemas.microsoft.com/office/drawing/2014/main" id="{42304204-A6B5-4919-B1BE-CE24E0D7D369}"/>
              </a:ext>
            </a:extLst>
          </p:cNvPr>
          <p:cNvSpPr txBox="1"/>
          <p:nvPr/>
        </p:nvSpPr>
        <p:spPr>
          <a:xfrm>
            <a:off x="3813283" y="151376"/>
            <a:ext cx="13143983" cy="1877437"/>
          </a:xfrm>
          <a:prstGeom prst="rect">
            <a:avLst/>
          </a:prstGeom>
          <a:noFill/>
        </p:spPr>
        <p:txBody>
          <a:bodyPr wrap="square" rtlCol="0">
            <a:spAutoFit/>
          </a:bodyPr>
          <a:lstStyle/>
          <a:p>
            <a:r>
              <a:rPr lang="es" sz="8000" dirty="0">
                <a:solidFill>
                  <a:srgbClr val="6D2374"/>
                </a:solidFill>
                <a:latin typeface="Black Mango"/>
                <a:ea typeface="Black Mango"/>
                <a:cs typeface="Black Mango"/>
                <a:sym typeface="Black Mango"/>
              </a:rPr>
              <a:t>Estatus distrital </a:t>
            </a:r>
            <a:r>
              <a:rPr lang="es" sz="8000" dirty="0" err="1">
                <a:solidFill>
                  <a:srgbClr val="6D2374"/>
                </a:solidFill>
                <a:latin typeface="Black Mango"/>
                <a:ea typeface="Black Mango"/>
                <a:cs typeface="Black Mango"/>
                <a:sym typeface="Black Mango"/>
              </a:rPr>
              <a:t>de Perea</a:t>
            </a:r>
          </a:p>
          <a:p>
            <a:br>
              <a:rPr lang="en-US" dirty="0"/>
            </a:br>
            <a:endParaRPr lang="en-US" dirty="0"/>
          </a:p>
        </p:txBody>
      </p:sp>
    </p:spTree>
    <p:extLst>
      <p:ext uri="{BB962C8B-B14F-4D97-AF65-F5344CB8AC3E}">
        <p14:creationId xmlns:p14="http://schemas.microsoft.com/office/powerpoint/2010/main" val="377031163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p:cNvSpPr/>
          <p:nvPr/>
        </p:nvSpPr>
        <p:spPr>
          <a:xfrm flipV="1">
            <a:off x="2972246" y="1586417"/>
            <a:ext cx="15087154" cy="67843"/>
          </a:xfrm>
          <a:prstGeom prst="line">
            <a:avLst/>
          </a:prstGeom>
          <a:ln w="9525" cap="flat">
            <a:solidFill>
              <a:srgbClr val="000000"/>
            </a:solidFill>
            <a:prstDash val="solid"/>
            <a:headEnd type="none" w="sm" len="sm"/>
            <a:tailEnd type="none" w="sm" len="sm"/>
          </a:ln>
        </p:spPr>
        <p:txBody>
          <a:bodyPr/>
          <a:lstStyle/>
          <a:p>
            <a:endParaRPr lang="en-US"/>
          </a:p>
        </p:txBody>
      </p:sp>
      <p:sp>
        <p:nvSpPr>
          <p:cNvPr id="3" name="TextBox 3"/>
          <p:cNvSpPr txBox="1"/>
          <p:nvPr/>
        </p:nvSpPr>
        <p:spPr>
          <a:xfrm rot="5400000">
            <a:off x="15836553" y="2563642"/>
            <a:ext cx="3821724" cy="251460"/>
          </a:xfrm>
          <a:prstGeom prst="rect">
            <a:avLst/>
          </a:prstGeom>
        </p:spPr>
        <p:txBody>
          <a:bodyPr lIns="0" tIns="0" rIns="0" bIns="0" rtlCol="0" anchor="t">
            <a:spAutoFit/>
          </a:bodyPr>
          <a:lstStyle/>
          <a:p>
            <a:pPr marL="0" lvl="0" indent="0" algn="l">
              <a:lnSpc>
                <a:spcPts val="1980"/>
              </a:lnSpc>
              <a:spcBef>
                <a:spcPct val="0"/>
              </a:spcBef>
            </a:pPr>
            <a:r>
              <a:rPr lang="es" sz="1800" u="none">
                <a:solidFill>
                  <a:srgbClr val="FFFFFF"/>
                </a:solidFill>
                <a:latin typeface="Black Mango"/>
                <a:ea typeface="Black Mango"/>
                <a:cs typeface="Black Mango"/>
                <a:sym typeface="Black Mango"/>
              </a:rPr>
              <a:t>Arte y Diseño '50 Año 2023</a:t>
            </a:r>
          </a:p>
        </p:txBody>
      </p:sp>
      <p:sp>
        <p:nvSpPr>
          <p:cNvPr id="4" name="TextBox 4"/>
          <p:cNvSpPr txBox="1"/>
          <p:nvPr/>
        </p:nvSpPr>
        <p:spPr>
          <a:xfrm rot="5400000">
            <a:off x="16608562" y="7665105"/>
            <a:ext cx="2277706" cy="251460"/>
          </a:xfrm>
          <a:prstGeom prst="rect">
            <a:avLst/>
          </a:prstGeom>
        </p:spPr>
        <p:txBody>
          <a:bodyPr lIns="0" tIns="0" rIns="0" bIns="0" rtlCol="0" anchor="t">
            <a:spAutoFit/>
          </a:bodyPr>
          <a:lstStyle/>
          <a:p>
            <a:pPr marL="0" lvl="0" indent="0" algn="l">
              <a:lnSpc>
                <a:spcPts val="1980"/>
              </a:lnSpc>
              <a:spcBef>
                <a:spcPct val="0"/>
              </a:spcBef>
            </a:pPr>
            <a:r>
              <a:rPr lang="es" sz="1800">
                <a:solidFill>
                  <a:srgbClr val="FFFFFF"/>
                </a:solidFill>
                <a:latin typeface="Black Mango"/>
                <a:ea typeface="Black Mango"/>
                <a:cs typeface="Black Mango"/>
                <a:sym typeface="Black Mango"/>
              </a:rPr>
              <a:t>Defensa de tesis</a:t>
            </a:r>
          </a:p>
        </p:txBody>
      </p:sp>
      <p:sp>
        <p:nvSpPr>
          <p:cNvPr id="5" name="TextBox 5"/>
          <p:cNvSpPr txBox="1"/>
          <p:nvPr/>
        </p:nvSpPr>
        <p:spPr>
          <a:xfrm>
            <a:off x="4909809" y="2100112"/>
            <a:ext cx="4618516" cy="1149356"/>
          </a:xfrm>
          <a:prstGeom prst="rect">
            <a:avLst/>
          </a:prstGeom>
        </p:spPr>
        <p:txBody>
          <a:bodyPr lIns="0" tIns="0" rIns="0" bIns="0" rtlCol="0" anchor="t">
            <a:spAutoFit/>
          </a:bodyPr>
          <a:lstStyle/>
          <a:p>
            <a:pPr algn="l">
              <a:lnSpc>
                <a:spcPts val="8800"/>
              </a:lnSpc>
            </a:pPr>
            <a:r>
              <a:rPr lang="es" sz="8000">
                <a:solidFill>
                  <a:srgbClr val="FFFFFF"/>
                </a:solidFill>
                <a:latin typeface="Black Mango Bold"/>
                <a:ea typeface="Black Mango Bold"/>
                <a:cs typeface="Black Mango Bold"/>
                <a:sym typeface="Black Mango Bold"/>
              </a:rPr>
              <a:t>Resultados</a:t>
            </a:r>
          </a:p>
        </p:txBody>
      </p:sp>
      <p:sp>
        <p:nvSpPr>
          <p:cNvPr id="6" name="TextBox 6"/>
          <p:cNvSpPr txBox="1"/>
          <p:nvPr/>
        </p:nvSpPr>
        <p:spPr>
          <a:xfrm>
            <a:off x="3200400" y="354760"/>
            <a:ext cx="12541284" cy="1166986"/>
          </a:xfrm>
          <a:prstGeom prst="rect">
            <a:avLst/>
          </a:prstGeom>
        </p:spPr>
        <p:txBody>
          <a:bodyPr wrap="square" lIns="0" tIns="0" rIns="0" bIns="0" rtlCol="0" anchor="t">
            <a:spAutoFit/>
          </a:bodyPr>
          <a:lstStyle/>
          <a:p>
            <a:pPr algn="l">
              <a:lnSpc>
                <a:spcPts val="9094"/>
              </a:lnSpc>
            </a:pPr>
            <a:r>
              <a:rPr lang="es" sz="7200" dirty="0">
                <a:solidFill>
                  <a:srgbClr val="6D2374"/>
                </a:solidFill>
                <a:latin typeface="Black Mango"/>
                <a:ea typeface="Black Mango"/>
                <a:cs typeface="Black Mango"/>
                <a:sym typeface="Black Mango"/>
              </a:rPr>
              <a:t>Plan de Mejora Escolar</a:t>
            </a:r>
          </a:p>
        </p:txBody>
      </p:sp>
      <p:sp>
        <p:nvSpPr>
          <p:cNvPr id="8" name="AutoShape 8"/>
          <p:cNvSpPr/>
          <p:nvPr/>
        </p:nvSpPr>
        <p:spPr>
          <a:xfrm>
            <a:off x="-15362087" y="9263063"/>
            <a:ext cx="18288000" cy="0"/>
          </a:xfrm>
          <a:prstGeom prst="line">
            <a:avLst/>
          </a:prstGeom>
          <a:ln w="9525" cap="flat">
            <a:solidFill>
              <a:srgbClr val="000000"/>
            </a:solidFill>
            <a:prstDash val="solid"/>
            <a:headEnd type="none" w="sm" len="sm"/>
            <a:tailEnd type="none" w="sm" len="sm"/>
          </a:ln>
        </p:spPr>
        <p:txBody>
          <a:bodyPr/>
          <a:lstStyle/>
          <a:p>
            <a:endParaRPr lang="en-US"/>
          </a:p>
        </p:txBody>
      </p:sp>
      <p:grpSp>
        <p:nvGrpSpPr>
          <p:cNvPr id="9" name="Group 9"/>
          <p:cNvGrpSpPr/>
          <p:nvPr/>
        </p:nvGrpSpPr>
        <p:grpSpPr>
          <a:xfrm>
            <a:off x="5967" y="23813"/>
            <a:ext cx="2929471" cy="10289632"/>
            <a:chOff x="0" y="0"/>
            <a:chExt cx="771548" cy="2710027"/>
          </a:xfrm>
        </p:grpSpPr>
        <p:sp>
          <p:nvSpPr>
            <p:cNvPr id="10" name="Freeform 10"/>
            <p:cNvSpPr/>
            <p:nvPr/>
          </p:nvSpPr>
          <p:spPr>
            <a:xfrm>
              <a:off x="0" y="0"/>
              <a:ext cx="771548" cy="2710027"/>
            </a:xfrm>
            <a:custGeom>
              <a:avLst/>
              <a:gdLst/>
              <a:ahLst/>
              <a:cxnLst/>
              <a:rect l="l" t="t" r="r" b="b"/>
              <a:pathLst>
                <a:path w="771548" h="2710027">
                  <a:moveTo>
                    <a:pt x="0" y="0"/>
                  </a:moveTo>
                  <a:lnTo>
                    <a:pt x="771548" y="0"/>
                  </a:lnTo>
                  <a:lnTo>
                    <a:pt x="771548" y="2710027"/>
                  </a:lnTo>
                  <a:lnTo>
                    <a:pt x="0" y="2710027"/>
                  </a:lnTo>
                  <a:close/>
                </a:path>
              </a:pathLst>
            </a:custGeom>
            <a:solidFill>
              <a:srgbClr val="6D2374"/>
            </a:solidFill>
          </p:spPr>
          <p:txBody>
            <a:bodyPr/>
            <a:lstStyle/>
            <a:p>
              <a:endParaRPr lang="en-US"/>
            </a:p>
          </p:txBody>
        </p:sp>
        <p:sp>
          <p:nvSpPr>
            <p:cNvPr id="11" name="TextBox 11"/>
            <p:cNvSpPr txBox="1"/>
            <p:nvPr/>
          </p:nvSpPr>
          <p:spPr>
            <a:xfrm>
              <a:off x="0" y="-219075"/>
              <a:ext cx="771548" cy="2929102"/>
            </a:xfrm>
            <a:prstGeom prst="rect">
              <a:avLst/>
            </a:prstGeom>
          </p:spPr>
          <p:txBody>
            <a:bodyPr lIns="50800" tIns="50800" rIns="50800" bIns="50800" rtlCol="0" anchor="ctr"/>
            <a:lstStyle/>
            <a:p>
              <a:pPr algn="ctr">
                <a:lnSpc>
                  <a:spcPts val="4640"/>
                </a:lnSpc>
              </a:pPr>
              <a:endParaRPr/>
            </a:p>
          </p:txBody>
        </p:sp>
      </p:grpSp>
      <p:sp>
        <p:nvSpPr>
          <p:cNvPr id="12" name="Freeform 12"/>
          <p:cNvSpPr/>
          <p:nvPr/>
        </p:nvSpPr>
        <p:spPr>
          <a:xfrm>
            <a:off x="218670" y="8242246"/>
            <a:ext cx="2620904" cy="1374883"/>
          </a:xfrm>
          <a:custGeom>
            <a:avLst/>
            <a:gdLst/>
            <a:ahLst/>
            <a:cxnLst/>
            <a:rect l="l" t="t" r="r" b="b"/>
            <a:pathLst>
              <a:path w="2620904" h="1374883">
                <a:moveTo>
                  <a:pt x="0" y="0"/>
                </a:moveTo>
                <a:lnTo>
                  <a:pt x="2620905" y="0"/>
                </a:lnTo>
                <a:lnTo>
                  <a:pt x="2620905" y="1374883"/>
                </a:lnTo>
                <a:lnTo>
                  <a:pt x="0" y="1374883"/>
                </a:lnTo>
                <a:lnTo>
                  <a:pt x="0" y="0"/>
                </a:lnTo>
                <a:close/>
              </a:path>
            </a:pathLst>
          </a:custGeom>
          <a:blipFill>
            <a:blip r:embed="rId2"/>
            <a:stretch>
              <a:fillRect/>
            </a:stretch>
          </a:blipFill>
        </p:spPr>
        <p:txBody>
          <a:bodyPr/>
          <a:lstStyle/>
          <a:p>
            <a:endParaRPr lang="en-US"/>
          </a:p>
        </p:txBody>
      </p:sp>
      <p:sp>
        <p:nvSpPr>
          <p:cNvPr id="13" name="TextBox 13"/>
          <p:cNvSpPr txBox="1"/>
          <p:nvPr/>
        </p:nvSpPr>
        <p:spPr>
          <a:xfrm>
            <a:off x="356502" y="2649587"/>
            <a:ext cx="4466027" cy="479784"/>
          </a:xfrm>
          <a:prstGeom prst="rect">
            <a:avLst/>
          </a:prstGeom>
        </p:spPr>
        <p:txBody>
          <a:bodyPr lIns="0" tIns="0" rIns="0" bIns="0" rtlCol="0" anchor="t">
            <a:spAutoFit/>
          </a:bodyPr>
          <a:lstStyle/>
          <a:p>
            <a:pPr algn="l">
              <a:lnSpc>
                <a:spcPts val="3523"/>
              </a:lnSpc>
            </a:pPr>
            <a:r>
              <a:rPr lang="es" sz="3523" dirty="0">
                <a:solidFill>
                  <a:srgbClr val="FFFFFF"/>
                </a:solidFill>
                <a:latin typeface="Black Mango"/>
                <a:ea typeface="Black Mango"/>
                <a:cs typeface="Black Mango"/>
                <a:sym typeface="Black Mango"/>
              </a:rPr>
              <a:t>Excelencia</a:t>
            </a:r>
          </a:p>
        </p:txBody>
      </p:sp>
      <p:sp>
        <p:nvSpPr>
          <p:cNvPr id="14" name="AutoShape 14"/>
          <p:cNvSpPr/>
          <p:nvPr/>
        </p:nvSpPr>
        <p:spPr>
          <a:xfrm>
            <a:off x="350665" y="3453844"/>
            <a:ext cx="2382620" cy="0"/>
          </a:xfrm>
          <a:prstGeom prst="line">
            <a:avLst/>
          </a:prstGeom>
          <a:ln w="28575" cap="flat">
            <a:solidFill>
              <a:srgbClr val="ECB31F"/>
            </a:solidFill>
            <a:prstDash val="solid"/>
            <a:headEnd type="diamond" w="lg" len="lg"/>
            <a:tailEnd type="diamond" w="lg" len="lg"/>
          </a:ln>
        </p:spPr>
        <p:txBody>
          <a:bodyPr/>
          <a:lstStyle/>
          <a:p>
            <a:endParaRPr lang="en-US"/>
          </a:p>
        </p:txBody>
      </p:sp>
      <p:sp>
        <p:nvSpPr>
          <p:cNvPr id="15" name="TextBox 15"/>
          <p:cNvSpPr txBox="1"/>
          <p:nvPr/>
        </p:nvSpPr>
        <p:spPr>
          <a:xfrm>
            <a:off x="356502" y="3810938"/>
            <a:ext cx="4466027" cy="479784"/>
          </a:xfrm>
          <a:prstGeom prst="rect">
            <a:avLst/>
          </a:prstGeom>
        </p:spPr>
        <p:txBody>
          <a:bodyPr lIns="0" tIns="0" rIns="0" bIns="0" rtlCol="0" anchor="t">
            <a:spAutoFit/>
          </a:bodyPr>
          <a:lstStyle/>
          <a:p>
            <a:pPr algn="l">
              <a:lnSpc>
                <a:spcPts val="3523"/>
              </a:lnSpc>
            </a:pPr>
            <a:r>
              <a:rPr lang="es" sz="3523">
                <a:solidFill>
                  <a:srgbClr val="FFFFFF"/>
                </a:solidFill>
                <a:latin typeface="Black Mango"/>
                <a:ea typeface="Black Mango"/>
                <a:cs typeface="Black Mango"/>
                <a:sym typeface="Black Mango"/>
              </a:rPr>
              <a:t>Comunidad</a:t>
            </a:r>
          </a:p>
        </p:txBody>
      </p:sp>
      <p:sp>
        <p:nvSpPr>
          <p:cNvPr id="16" name="AutoShape 16"/>
          <p:cNvSpPr/>
          <p:nvPr/>
        </p:nvSpPr>
        <p:spPr>
          <a:xfrm>
            <a:off x="350665" y="4724583"/>
            <a:ext cx="2382620" cy="0"/>
          </a:xfrm>
          <a:prstGeom prst="line">
            <a:avLst/>
          </a:prstGeom>
          <a:ln w="28575" cap="flat">
            <a:solidFill>
              <a:srgbClr val="ECB31F"/>
            </a:solidFill>
            <a:prstDash val="solid"/>
            <a:headEnd type="diamond" w="lg" len="lg"/>
            <a:tailEnd type="diamond" w="lg" len="lg"/>
          </a:ln>
        </p:spPr>
        <p:txBody>
          <a:bodyPr/>
          <a:lstStyle/>
          <a:p>
            <a:endParaRPr lang="en-US"/>
          </a:p>
        </p:txBody>
      </p:sp>
      <p:sp>
        <p:nvSpPr>
          <p:cNvPr id="17" name="TextBox 17"/>
          <p:cNvSpPr txBox="1"/>
          <p:nvPr/>
        </p:nvSpPr>
        <p:spPr>
          <a:xfrm>
            <a:off x="391457" y="5131295"/>
            <a:ext cx="4466027" cy="479784"/>
          </a:xfrm>
          <a:prstGeom prst="rect">
            <a:avLst/>
          </a:prstGeom>
        </p:spPr>
        <p:txBody>
          <a:bodyPr lIns="0" tIns="0" rIns="0" bIns="0" rtlCol="0" anchor="t">
            <a:spAutoFit/>
          </a:bodyPr>
          <a:lstStyle/>
          <a:p>
            <a:pPr algn="l">
              <a:lnSpc>
                <a:spcPts val="3523"/>
              </a:lnSpc>
            </a:pPr>
            <a:r>
              <a:rPr lang="es" sz="3523" dirty="0">
                <a:solidFill>
                  <a:srgbClr val="FFFFFF"/>
                </a:solidFill>
                <a:latin typeface="Black Mango"/>
                <a:ea typeface="Black Mango"/>
                <a:cs typeface="Black Mango"/>
                <a:sym typeface="Black Mango"/>
              </a:rPr>
              <a:t>Seguridad</a:t>
            </a:r>
          </a:p>
        </p:txBody>
      </p:sp>
      <p:sp>
        <p:nvSpPr>
          <p:cNvPr id="18" name="AutoShape 18"/>
          <p:cNvSpPr/>
          <p:nvPr/>
        </p:nvSpPr>
        <p:spPr>
          <a:xfrm>
            <a:off x="350665" y="5935135"/>
            <a:ext cx="2382620" cy="0"/>
          </a:xfrm>
          <a:prstGeom prst="line">
            <a:avLst/>
          </a:prstGeom>
          <a:ln w="28575" cap="flat">
            <a:solidFill>
              <a:srgbClr val="ECB31F"/>
            </a:solidFill>
            <a:prstDash val="solid"/>
            <a:headEnd type="diamond" w="lg" len="lg"/>
            <a:tailEnd type="diamond" w="lg" len="lg"/>
          </a:ln>
        </p:spPr>
        <p:txBody>
          <a:bodyPr/>
          <a:lstStyle/>
          <a:p>
            <a:endParaRPr lang="en-US"/>
          </a:p>
        </p:txBody>
      </p:sp>
      <p:sp>
        <p:nvSpPr>
          <p:cNvPr id="19" name="TextBox 19"/>
          <p:cNvSpPr txBox="1"/>
          <p:nvPr/>
        </p:nvSpPr>
        <p:spPr>
          <a:xfrm>
            <a:off x="506109" y="6341847"/>
            <a:ext cx="4466027" cy="479784"/>
          </a:xfrm>
          <a:prstGeom prst="rect">
            <a:avLst/>
          </a:prstGeom>
        </p:spPr>
        <p:txBody>
          <a:bodyPr lIns="0" tIns="0" rIns="0" bIns="0" rtlCol="0" anchor="t">
            <a:spAutoFit/>
          </a:bodyPr>
          <a:lstStyle/>
          <a:p>
            <a:pPr algn="l">
              <a:lnSpc>
                <a:spcPts val="3523"/>
              </a:lnSpc>
            </a:pPr>
            <a:r>
              <a:rPr lang="es" sz="3523">
                <a:solidFill>
                  <a:srgbClr val="FFFFFF"/>
                </a:solidFill>
                <a:latin typeface="Black Mango"/>
                <a:ea typeface="Black Mango"/>
                <a:cs typeface="Black Mango"/>
                <a:sym typeface="Black Mango"/>
              </a:rPr>
              <a:t>Empatía</a:t>
            </a:r>
          </a:p>
        </p:txBody>
      </p:sp>
      <p:sp>
        <p:nvSpPr>
          <p:cNvPr id="20" name="AutoShape 20"/>
          <p:cNvSpPr/>
          <p:nvPr/>
        </p:nvSpPr>
        <p:spPr>
          <a:xfrm>
            <a:off x="350665" y="7202427"/>
            <a:ext cx="2382620" cy="0"/>
          </a:xfrm>
          <a:prstGeom prst="line">
            <a:avLst/>
          </a:prstGeom>
          <a:ln w="28575" cap="flat">
            <a:solidFill>
              <a:srgbClr val="ECB31F"/>
            </a:solidFill>
            <a:prstDash val="solid"/>
            <a:headEnd type="diamond" w="lg" len="lg"/>
            <a:tailEnd type="diamond" w="lg" len="lg"/>
          </a:ln>
        </p:spPr>
        <p:txBody>
          <a:bodyPr/>
          <a:lstStyle/>
          <a:p>
            <a:endParaRPr lang="en-US"/>
          </a:p>
        </p:txBody>
      </p:sp>
      <p:sp>
        <p:nvSpPr>
          <p:cNvPr id="21" name="TextBox 21"/>
          <p:cNvSpPr txBox="1"/>
          <p:nvPr/>
        </p:nvSpPr>
        <p:spPr>
          <a:xfrm>
            <a:off x="391458" y="7609140"/>
            <a:ext cx="4466027" cy="479784"/>
          </a:xfrm>
          <a:prstGeom prst="rect">
            <a:avLst/>
          </a:prstGeom>
        </p:spPr>
        <p:txBody>
          <a:bodyPr lIns="0" tIns="0" rIns="0" bIns="0" rtlCol="0" anchor="t">
            <a:spAutoFit/>
          </a:bodyPr>
          <a:lstStyle/>
          <a:p>
            <a:pPr algn="l">
              <a:lnSpc>
                <a:spcPts val="3523"/>
              </a:lnSpc>
            </a:pPr>
            <a:r>
              <a:rPr lang="es" sz="3523">
                <a:solidFill>
                  <a:srgbClr val="FFFFFF"/>
                </a:solidFill>
                <a:latin typeface="Black Mango"/>
                <a:ea typeface="Black Mango"/>
                <a:cs typeface="Black Mango"/>
                <a:sym typeface="Black Mango"/>
              </a:rPr>
              <a:t>Innovación</a:t>
            </a:r>
          </a:p>
        </p:txBody>
      </p:sp>
      <p:sp>
        <p:nvSpPr>
          <p:cNvPr id="22" name="Freeform 22"/>
          <p:cNvSpPr/>
          <p:nvPr/>
        </p:nvSpPr>
        <p:spPr>
          <a:xfrm>
            <a:off x="-1122" y="-2632"/>
            <a:ext cx="2943650" cy="2943650"/>
          </a:xfrm>
          <a:custGeom>
            <a:avLst/>
            <a:gdLst/>
            <a:ahLst/>
            <a:cxnLst/>
            <a:rect l="l" t="t" r="r" b="b"/>
            <a:pathLst>
              <a:path w="2943650" h="2943650">
                <a:moveTo>
                  <a:pt x="0" y="0"/>
                </a:moveTo>
                <a:lnTo>
                  <a:pt x="2943650" y="0"/>
                </a:lnTo>
                <a:lnTo>
                  <a:pt x="2943650" y="2943650"/>
                </a:lnTo>
                <a:lnTo>
                  <a:pt x="0" y="2943650"/>
                </a:lnTo>
                <a:lnTo>
                  <a:pt x="0" y="0"/>
                </a:lnTo>
                <a:close/>
              </a:path>
            </a:pathLst>
          </a:custGeom>
          <a:blipFill>
            <a:blip r:embed="rId3"/>
            <a:stretch>
              <a:fillRect/>
            </a:stretch>
          </a:blipFill>
        </p:spPr>
        <p:txBody>
          <a:bodyPr/>
          <a:lstStyle/>
          <a:p>
            <a:endParaRPr lang="en-US"/>
          </a:p>
        </p:txBody>
      </p:sp>
      <p:sp>
        <p:nvSpPr>
          <p:cNvPr id="28" name="TextBox 10">
            <a:extLst>
              <a:ext uri="{FF2B5EF4-FFF2-40B4-BE49-F238E27FC236}">
                <a16:creationId xmlns:a16="http://schemas.microsoft.com/office/drawing/2014/main" id="{7B52C7A3-CAF8-5545-B258-5BE053EE6345}"/>
              </a:ext>
            </a:extLst>
          </p:cNvPr>
          <p:cNvSpPr txBox="1"/>
          <p:nvPr/>
        </p:nvSpPr>
        <p:spPr>
          <a:xfrm>
            <a:off x="3005521" y="1779262"/>
            <a:ext cx="13449300" cy="7663636"/>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457200" indent="-457200">
              <a:buFont typeface="Arial" panose="020B0604020202020204" pitchFamily="34" charset="0"/>
              <a:buChar char="•"/>
            </a:pPr>
            <a:r>
              <a:rPr lang="es" sz="3200" dirty="0">
                <a:solidFill>
                  <a:srgbClr val="7030A0"/>
                </a:solidFill>
                <a:cs typeface="Times New Roman" panose="02020603050405020304" pitchFamily="18" charset="0"/>
              </a:rPr>
              <a:t>Para que el estado de Tennessee alcance sus objetivos, el estado, los distritos y las escuelas deben desarrollar planes de mejora.</a:t>
            </a:r>
          </a:p>
          <a:p>
            <a:pPr marL="457200" indent="-457200">
              <a:buFont typeface="Arial" panose="020B0604020202020204" pitchFamily="34" charset="0"/>
              <a:buChar char="•"/>
            </a:pPr>
            <a:endParaRPr lang="en-US" sz="3200" dirty="0">
              <a:solidFill>
                <a:srgbClr val="7030A0"/>
              </a:solidFill>
              <a:cs typeface="Times New Roman" panose="02020603050405020304" pitchFamily="18" charset="0"/>
            </a:endParaRPr>
          </a:p>
          <a:p>
            <a:pPr marL="457200" indent="-457200">
              <a:buFont typeface="Arial" panose="020B0604020202020204" pitchFamily="34" charset="0"/>
              <a:buChar char="•"/>
            </a:pPr>
            <a:r>
              <a:rPr lang="es" sz="3200" dirty="0">
                <a:solidFill>
                  <a:srgbClr val="7030A0"/>
                </a:solidFill>
                <a:cs typeface="Times New Roman" panose="02020603050405020304" pitchFamily="18" charset="0"/>
              </a:rPr>
              <a:t>Cada año, las escuelas, incluida </a:t>
            </a:r>
            <a:r>
              <a:rPr lang="es" sz="3200" dirty="0" err="1">
                <a:solidFill>
                  <a:srgbClr val="7030A0"/>
                </a:solidFill>
                <a:cs typeface="Times New Roman" panose="02020603050405020304" pitchFamily="18" charset="0"/>
              </a:rPr>
              <a:t>Perea </a:t>
            </a:r>
            <a:r>
              <a:rPr lang="es" sz="3200" dirty="0">
                <a:solidFill>
                  <a:srgbClr val="7030A0"/>
                </a:solidFill>
                <a:cs typeface="Times New Roman" panose="02020603050405020304" pitchFamily="18" charset="0"/>
              </a:rPr>
              <a:t>, crean un Plan de Mejora Escolar (SIP) integral que es desarrollado por la administración de la escuela, los maestros, los padres y otras partes interesadas.</a:t>
            </a:r>
          </a:p>
          <a:p>
            <a:pPr marL="457200" indent="-457200">
              <a:buFont typeface="Arial" panose="020B0604020202020204" pitchFamily="34" charset="0"/>
              <a:buChar char="•"/>
            </a:pPr>
            <a:endParaRPr lang="en-US" sz="3200" dirty="0">
              <a:solidFill>
                <a:srgbClr val="7030A0"/>
              </a:solidFill>
              <a:cs typeface="Times New Roman" panose="02020603050405020304" pitchFamily="18" charset="0"/>
            </a:endParaRPr>
          </a:p>
          <a:p>
            <a:pPr marL="457200" indent="-457200">
              <a:buFont typeface="Arial" panose="020B0604020202020204" pitchFamily="34" charset="0"/>
              <a:buChar char="•"/>
            </a:pPr>
            <a:r>
              <a:rPr lang="es" sz="3200" dirty="0">
                <a:solidFill>
                  <a:srgbClr val="7030A0"/>
                </a:solidFill>
                <a:cs typeface="Times New Roman" panose="02020603050405020304" pitchFamily="18" charset="0"/>
              </a:rPr>
              <a:t>Se invita a las partes interesadas a revisar los datos para identificar las necesidades actuales de la escuela. Una vez identificadas, el equipo del SIP crea objetivos, estrategias y acciones alineados que corresponden a las necesidades priorizadas.</a:t>
            </a:r>
          </a:p>
          <a:p>
            <a:pPr marL="457200" indent="-457200">
              <a:buFont typeface="Arial" panose="020B0604020202020204" pitchFamily="34" charset="0"/>
              <a:buChar char="•"/>
            </a:pPr>
            <a:endParaRPr lang="en-US" sz="3200" dirty="0">
              <a:solidFill>
                <a:srgbClr val="7030A0"/>
              </a:solidFill>
              <a:cs typeface="Times New Roman" panose="02020603050405020304" pitchFamily="18" charset="0"/>
            </a:endParaRPr>
          </a:p>
          <a:p>
            <a:pPr marL="457200" indent="-457200">
              <a:buFont typeface="Arial" panose="020B0604020202020204" pitchFamily="34" charset="0"/>
              <a:buChar char="•"/>
            </a:pPr>
            <a:r>
              <a:rPr lang="es" sz="3200" dirty="0">
                <a:solidFill>
                  <a:srgbClr val="7030A0"/>
                </a:solidFill>
                <a:cs typeface="Times New Roman" panose="02020603050405020304" pitchFamily="18" charset="0"/>
              </a:rPr>
              <a:t>Los planes se monitorean continuamente y se realizan revisiones según las necesidades de los estudiantes a lo largo del año escolar.</a:t>
            </a:r>
          </a:p>
          <a:p>
            <a:pPr marL="457200" indent="-457200">
              <a:buFont typeface="Arial" panose="020B0604020202020204" pitchFamily="34" charset="0"/>
              <a:buChar char="•"/>
            </a:pPr>
            <a:endParaRPr lang="en-US" sz="3200" dirty="0">
              <a:latin typeface="Times New Roman" panose="02020603050405020304" pitchFamily="18" charset="0"/>
              <a:cs typeface="Times New Roman" panose="02020603050405020304" pitchFamily="18" charset="0"/>
            </a:endParaRPr>
          </a:p>
          <a:p>
            <a:endParaRPr lang="en-US" altLang="en-US" sz="4800" i="1" dirty="0">
              <a:solidFill>
                <a:srgbClr val="0432FF"/>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96152618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p:cNvSpPr/>
          <p:nvPr/>
        </p:nvSpPr>
        <p:spPr>
          <a:xfrm>
            <a:off x="616649" y="1394486"/>
            <a:ext cx="18288000" cy="0"/>
          </a:xfrm>
          <a:prstGeom prst="line">
            <a:avLst/>
          </a:prstGeom>
          <a:ln w="9525" cap="flat">
            <a:solidFill>
              <a:srgbClr val="000000"/>
            </a:solidFill>
            <a:prstDash val="solid"/>
            <a:headEnd type="none" w="sm" len="sm"/>
            <a:tailEnd type="none" w="sm" len="sm"/>
          </a:ln>
        </p:spPr>
        <p:txBody>
          <a:bodyPr/>
          <a:lstStyle/>
          <a:p>
            <a:endParaRPr lang="en-US"/>
          </a:p>
        </p:txBody>
      </p:sp>
      <p:sp>
        <p:nvSpPr>
          <p:cNvPr id="3" name="AutoShape 3"/>
          <p:cNvSpPr/>
          <p:nvPr/>
        </p:nvSpPr>
        <p:spPr>
          <a:xfrm>
            <a:off x="-9525" y="9239250"/>
            <a:ext cx="18288000" cy="0"/>
          </a:xfrm>
          <a:prstGeom prst="line">
            <a:avLst/>
          </a:prstGeom>
          <a:ln w="9525" cap="flat">
            <a:solidFill>
              <a:srgbClr val="000000"/>
            </a:solidFill>
            <a:prstDash val="solid"/>
            <a:headEnd type="none" w="sm" len="sm"/>
            <a:tailEnd type="none" w="sm" len="sm"/>
          </a:ln>
        </p:spPr>
        <p:txBody>
          <a:bodyPr/>
          <a:lstStyle/>
          <a:p>
            <a:endParaRPr lang="en-US"/>
          </a:p>
        </p:txBody>
      </p:sp>
      <p:sp>
        <p:nvSpPr>
          <p:cNvPr id="4" name="TextBox 4"/>
          <p:cNvSpPr txBox="1"/>
          <p:nvPr/>
        </p:nvSpPr>
        <p:spPr>
          <a:xfrm>
            <a:off x="2487680" y="250758"/>
            <a:ext cx="15411885" cy="1296509"/>
          </a:xfrm>
          <a:prstGeom prst="rect">
            <a:avLst/>
          </a:prstGeom>
        </p:spPr>
        <p:txBody>
          <a:bodyPr wrap="square" lIns="0" tIns="0" rIns="0" bIns="0" rtlCol="0" anchor="t">
            <a:spAutoFit/>
          </a:bodyPr>
          <a:lstStyle/>
          <a:p>
            <a:pPr algn="ctr">
              <a:lnSpc>
                <a:spcPts val="10596"/>
              </a:lnSpc>
            </a:pPr>
            <a:r>
              <a:rPr lang="es" sz="7200" dirty="0">
                <a:solidFill>
                  <a:srgbClr val="6D2374"/>
                </a:solidFill>
                <a:latin typeface="Black Mango"/>
                <a:ea typeface="Black Mango"/>
                <a:cs typeface="Black Mango"/>
                <a:sym typeface="Black Mango"/>
              </a:rPr>
              <a:t>Cualificaciones de los docentes</a:t>
            </a:r>
          </a:p>
        </p:txBody>
      </p:sp>
      <p:sp>
        <p:nvSpPr>
          <p:cNvPr id="5" name="AutoShape 5"/>
          <p:cNvSpPr/>
          <p:nvPr/>
        </p:nvSpPr>
        <p:spPr>
          <a:xfrm>
            <a:off x="-15384402" y="9236618"/>
            <a:ext cx="18288000" cy="0"/>
          </a:xfrm>
          <a:prstGeom prst="line">
            <a:avLst/>
          </a:prstGeom>
          <a:ln w="9525" cap="flat">
            <a:solidFill>
              <a:srgbClr val="000000"/>
            </a:solidFill>
            <a:prstDash val="solid"/>
            <a:headEnd type="none" w="sm" len="sm"/>
            <a:tailEnd type="none" w="sm" len="sm"/>
          </a:ln>
        </p:spPr>
        <p:txBody>
          <a:bodyPr/>
          <a:lstStyle/>
          <a:p>
            <a:endParaRPr lang="en-US"/>
          </a:p>
        </p:txBody>
      </p:sp>
      <p:grpSp>
        <p:nvGrpSpPr>
          <p:cNvPr id="6" name="Group 6"/>
          <p:cNvGrpSpPr/>
          <p:nvPr/>
        </p:nvGrpSpPr>
        <p:grpSpPr>
          <a:xfrm>
            <a:off x="-16347" y="-2632"/>
            <a:ext cx="2929471" cy="10289632"/>
            <a:chOff x="0" y="0"/>
            <a:chExt cx="771548" cy="2710027"/>
          </a:xfrm>
        </p:grpSpPr>
        <p:sp>
          <p:nvSpPr>
            <p:cNvPr id="7" name="Freeform 7"/>
            <p:cNvSpPr/>
            <p:nvPr/>
          </p:nvSpPr>
          <p:spPr>
            <a:xfrm>
              <a:off x="0" y="0"/>
              <a:ext cx="771548" cy="2710027"/>
            </a:xfrm>
            <a:custGeom>
              <a:avLst/>
              <a:gdLst/>
              <a:ahLst/>
              <a:cxnLst/>
              <a:rect l="l" t="t" r="r" b="b"/>
              <a:pathLst>
                <a:path w="771548" h="2710027">
                  <a:moveTo>
                    <a:pt x="0" y="0"/>
                  </a:moveTo>
                  <a:lnTo>
                    <a:pt x="771548" y="0"/>
                  </a:lnTo>
                  <a:lnTo>
                    <a:pt x="771548" y="2710027"/>
                  </a:lnTo>
                  <a:lnTo>
                    <a:pt x="0" y="2710027"/>
                  </a:lnTo>
                  <a:close/>
                </a:path>
              </a:pathLst>
            </a:custGeom>
            <a:solidFill>
              <a:srgbClr val="6D2374"/>
            </a:solidFill>
          </p:spPr>
          <p:txBody>
            <a:bodyPr/>
            <a:lstStyle/>
            <a:p>
              <a:endParaRPr lang="en-US"/>
            </a:p>
          </p:txBody>
        </p:sp>
        <p:sp>
          <p:nvSpPr>
            <p:cNvPr id="8" name="TextBox 8"/>
            <p:cNvSpPr txBox="1"/>
            <p:nvPr/>
          </p:nvSpPr>
          <p:spPr>
            <a:xfrm>
              <a:off x="0" y="-219075"/>
              <a:ext cx="771548" cy="2929102"/>
            </a:xfrm>
            <a:prstGeom prst="rect">
              <a:avLst/>
            </a:prstGeom>
          </p:spPr>
          <p:txBody>
            <a:bodyPr lIns="50800" tIns="50800" rIns="50800" bIns="50800" rtlCol="0" anchor="ctr"/>
            <a:lstStyle/>
            <a:p>
              <a:pPr algn="ctr">
                <a:lnSpc>
                  <a:spcPts val="4640"/>
                </a:lnSpc>
              </a:pPr>
              <a:endParaRPr/>
            </a:p>
          </p:txBody>
        </p:sp>
      </p:grpSp>
      <p:sp>
        <p:nvSpPr>
          <p:cNvPr id="9" name="AutoShape 9"/>
          <p:cNvSpPr/>
          <p:nvPr/>
        </p:nvSpPr>
        <p:spPr>
          <a:xfrm>
            <a:off x="328350" y="3427399"/>
            <a:ext cx="2382620" cy="0"/>
          </a:xfrm>
          <a:prstGeom prst="line">
            <a:avLst/>
          </a:prstGeom>
          <a:ln w="28575" cap="flat">
            <a:solidFill>
              <a:srgbClr val="ECB31F"/>
            </a:solidFill>
            <a:prstDash val="solid"/>
            <a:headEnd type="diamond" w="lg" len="lg"/>
            <a:tailEnd type="diamond" w="lg" len="lg"/>
          </a:ln>
        </p:spPr>
        <p:txBody>
          <a:bodyPr/>
          <a:lstStyle/>
          <a:p>
            <a:endParaRPr lang="en-US"/>
          </a:p>
        </p:txBody>
      </p:sp>
      <p:sp>
        <p:nvSpPr>
          <p:cNvPr id="10" name="AutoShape 10"/>
          <p:cNvSpPr/>
          <p:nvPr/>
        </p:nvSpPr>
        <p:spPr>
          <a:xfrm>
            <a:off x="328350" y="4698138"/>
            <a:ext cx="2382620" cy="0"/>
          </a:xfrm>
          <a:prstGeom prst="line">
            <a:avLst/>
          </a:prstGeom>
          <a:ln w="28575" cap="flat">
            <a:solidFill>
              <a:srgbClr val="ECB31F"/>
            </a:solidFill>
            <a:prstDash val="solid"/>
            <a:headEnd type="diamond" w="lg" len="lg"/>
            <a:tailEnd type="diamond" w="lg" len="lg"/>
          </a:ln>
        </p:spPr>
        <p:txBody>
          <a:bodyPr/>
          <a:lstStyle/>
          <a:p>
            <a:endParaRPr lang="en-US"/>
          </a:p>
        </p:txBody>
      </p:sp>
      <p:sp>
        <p:nvSpPr>
          <p:cNvPr id="11" name="AutoShape 11"/>
          <p:cNvSpPr/>
          <p:nvPr/>
        </p:nvSpPr>
        <p:spPr>
          <a:xfrm>
            <a:off x="328350" y="5908690"/>
            <a:ext cx="2382620" cy="0"/>
          </a:xfrm>
          <a:prstGeom prst="line">
            <a:avLst/>
          </a:prstGeom>
          <a:ln w="28575" cap="flat">
            <a:solidFill>
              <a:srgbClr val="ECB31F"/>
            </a:solidFill>
            <a:prstDash val="solid"/>
            <a:headEnd type="diamond" w="lg" len="lg"/>
            <a:tailEnd type="diamond" w="lg" len="lg"/>
          </a:ln>
        </p:spPr>
        <p:txBody>
          <a:bodyPr/>
          <a:lstStyle/>
          <a:p>
            <a:endParaRPr lang="en-US"/>
          </a:p>
        </p:txBody>
      </p:sp>
      <p:sp>
        <p:nvSpPr>
          <p:cNvPr id="12" name="AutoShape 12"/>
          <p:cNvSpPr/>
          <p:nvPr/>
        </p:nvSpPr>
        <p:spPr>
          <a:xfrm>
            <a:off x="328350" y="7175983"/>
            <a:ext cx="2382620" cy="0"/>
          </a:xfrm>
          <a:prstGeom prst="line">
            <a:avLst/>
          </a:prstGeom>
          <a:ln w="28575" cap="flat">
            <a:solidFill>
              <a:srgbClr val="ECB31F"/>
            </a:solidFill>
            <a:prstDash val="solid"/>
            <a:headEnd type="diamond" w="lg" len="lg"/>
            <a:tailEnd type="diamond" w="lg" len="lg"/>
          </a:ln>
        </p:spPr>
        <p:txBody>
          <a:bodyPr/>
          <a:lstStyle/>
          <a:p>
            <a:endParaRPr lang="en-US"/>
          </a:p>
        </p:txBody>
      </p:sp>
      <p:sp>
        <p:nvSpPr>
          <p:cNvPr id="13" name="Freeform 13"/>
          <p:cNvSpPr/>
          <p:nvPr/>
        </p:nvSpPr>
        <p:spPr>
          <a:xfrm>
            <a:off x="75988" y="8481579"/>
            <a:ext cx="2640819" cy="1385330"/>
          </a:xfrm>
          <a:custGeom>
            <a:avLst/>
            <a:gdLst/>
            <a:ahLst/>
            <a:cxnLst/>
            <a:rect l="l" t="t" r="r" b="b"/>
            <a:pathLst>
              <a:path w="2640819" h="1385330">
                <a:moveTo>
                  <a:pt x="0" y="0"/>
                </a:moveTo>
                <a:lnTo>
                  <a:pt x="2640819" y="0"/>
                </a:lnTo>
                <a:lnTo>
                  <a:pt x="2640819" y="1385330"/>
                </a:lnTo>
                <a:lnTo>
                  <a:pt x="0" y="1385330"/>
                </a:lnTo>
                <a:lnTo>
                  <a:pt x="0" y="0"/>
                </a:lnTo>
                <a:close/>
              </a:path>
            </a:pathLst>
          </a:custGeom>
          <a:blipFill>
            <a:blip r:embed="rId2"/>
            <a:stretch>
              <a:fillRect/>
            </a:stretch>
          </a:blipFill>
        </p:spPr>
        <p:txBody>
          <a:bodyPr/>
          <a:lstStyle/>
          <a:p>
            <a:endParaRPr lang="en-US"/>
          </a:p>
        </p:txBody>
      </p:sp>
      <p:sp>
        <p:nvSpPr>
          <p:cNvPr id="14" name="TextBox 14"/>
          <p:cNvSpPr txBox="1"/>
          <p:nvPr/>
        </p:nvSpPr>
        <p:spPr>
          <a:xfrm rot="5400000">
            <a:off x="16608562" y="7665105"/>
            <a:ext cx="2277706" cy="251460"/>
          </a:xfrm>
          <a:prstGeom prst="rect">
            <a:avLst/>
          </a:prstGeom>
        </p:spPr>
        <p:txBody>
          <a:bodyPr lIns="0" tIns="0" rIns="0" bIns="0" rtlCol="0" anchor="t">
            <a:spAutoFit/>
          </a:bodyPr>
          <a:lstStyle/>
          <a:p>
            <a:pPr marL="0" lvl="0" indent="0" algn="l">
              <a:lnSpc>
                <a:spcPts val="1980"/>
              </a:lnSpc>
              <a:spcBef>
                <a:spcPct val="0"/>
              </a:spcBef>
            </a:pPr>
            <a:r>
              <a:rPr lang="es" sz="1800">
                <a:solidFill>
                  <a:srgbClr val="FFFFFF"/>
                </a:solidFill>
                <a:latin typeface="Black Mango"/>
                <a:ea typeface="Black Mango"/>
                <a:cs typeface="Black Mango"/>
                <a:sym typeface="Black Mango"/>
              </a:rPr>
              <a:t>Defensa de tesis</a:t>
            </a:r>
          </a:p>
        </p:txBody>
      </p:sp>
      <p:sp>
        <p:nvSpPr>
          <p:cNvPr id="15" name="TextBox 15"/>
          <p:cNvSpPr txBox="1"/>
          <p:nvPr/>
        </p:nvSpPr>
        <p:spPr>
          <a:xfrm>
            <a:off x="334187" y="2623142"/>
            <a:ext cx="4466027" cy="479784"/>
          </a:xfrm>
          <a:prstGeom prst="rect">
            <a:avLst/>
          </a:prstGeom>
        </p:spPr>
        <p:txBody>
          <a:bodyPr lIns="0" tIns="0" rIns="0" bIns="0" rtlCol="0" anchor="t">
            <a:spAutoFit/>
          </a:bodyPr>
          <a:lstStyle/>
          <a:p>
            <a:pPr algn="l">
              <a:lnSpc>
                <a:spcPts val="3523"/>
              </a:lnSpc>
            </a:pPr>
            <a:r>
              <a:rPr lang="es" sz="3523">
                <a:solidFill>
                  <a:srgbClr val="FFFFFF"/>
                </a:solidFill>
                <a:latin typeface="Black Mango"/>
                <a:ea typeface="Black Mango"/>
                <a:cs typeface="Black Mango"/>
                <a:sym typeface="Black Mango"/>
              </a:rPr>
              <a:t>Excelencia</a:t>
            </a:r>
          </a:p>
        </p:txBody>
      </p:sp>
      <p:sp>
        <p:nvSpPr>
          <p:cNvPr id="16" name="TextBox 16"/>
          <p:cNvSpPr txBox="1"/>
          <p:nvPr/>
        </p:nvSpPr>
        <p:spPr>
          <a:xfrm>
            <a:off x="334187" y="3784493"/>
            <a:ext cx="4466027" cy="479784"/>
          </a:xfrm>
          <a:prstGeom prst="rect">
            <a:avLst/>
          </a:prstGeom>
        </p:spPr>
        <p:txBody>
          <a:bodyPr lIns="0" tIns="0" rIns="0" bIns="0" rtlCol="0" anchor="t">
            <a:spAutoFit/>
          </a:bodyPr>
          <a:lstStyle/>
          <a:p>
            <a:pPr algn="l">
              <a:lnSpc>
                <a:spcPts val="3523"/>
              </a:lnSpc>
            </a:pPr>
            <a:r>
              <a:rPr lang="es" sz="3523">
                <a:solidFill>
                  <a:srgbClr val="FFFFFF"/>
                </a:solidFill>
                <a:latin typeface="Black Mango"/>
                <a:ea typeface="Black Mango"/>
                <a:cs typeface="Black Mango"/>
                <a:sym typeface="Black Mango"/>
              </a:rPr>
              <a:t>Comunidad</a:t>
            </a:r>
          </a:p>
        </p:txBody>
      </p:sp>
      <p:sp>
        <p:nvSpPr>
          <p:cNvPr id="17" name="TextBox 17"/>
          <p:cNvSpPr txBox="1"/>
          <p:nvPr/>
        </p:nvSpPr>
        <p:spPr>
          <a:xfrm>
            <a:off x="369143" y="5104850"/>
            <a:ext cx="4466027" cy="479784"/>
          </a:xfrm>
          <a:prstGeom prst="rect">
            <a:avLst/>
          </a:prstGeom>
        </p:spPr>
        <p:txBody>
          <a:bodyPr lIns="0" tIns="0" rIns="0" bIns="0" rtlCol="0" anchor="t">
            <a:spAutoFit/>
          </a:bodyPr>
          <a:lstStyle/>
          <a:p>
            <a:pPr algn="l">
              <a:lnSpc>
                <a:spcPts val="3523"/>
              </a:lnSpc>
            </a:pPr>
            <a:r>
              <a:rPr lang="es" sz="3523" dirty="0">
                <a:solidFill>
                  <a:srgbClr val="FFFFFF"/>
                </a:solidFill>
                <a:latin typeface="Black Mango"/>
                <a:ea typeface="Black Mango"/>
                <a:cs typeface="Black Mango"/>
                <a:sym typeface="Black Mango"/>
              </a:rPr>
              <a:t>Seguridad</a:t>
            </a:r>
          </a:p>
        </p:txBody>
      </p:sp>
      <p:sp>
        <p:nvSpPr>
          <p:cNvPr id="18" name="TextBox 18"/>
          <p:cNvSpPr txBox="1"/>
          <p:nvPr/>
        </p:nvSpPr>
        <p:spPr>
          <a:xfrm>
            <a:off x="483794" y="6315403"/>
            <a:ext cx="4466027" cy="479784"/>
          </a:xfrm>
          <a:prstGeom prst="rect">
            <a:avLst/>
          </a:prstGeom>
        </p:spPr>
        <p:txBody>
          <a:bodyPr lIns="0" tIns="0" rIns="0" bIns="0" rtlCol="0" anchor="t">
            <a:spAutoFit/>
          </a:bodyPr>
          <a:lstStyle/>
          <a:p>
            <a:pPr algn="l">
              <a:lnSpc>
                <a:spcPts val="3523"/>
              </a:lnSpc>
            </a:pPr>
            <a:r>
              <a:rPr lang="es" sz="3523">
                <a:solidFill>
                  <a:srgbClr val="FFFFFF"/>
                </a:solidFill>
                <a:latin typeface="Black Mango"/>
                <a:ea typeface="Black Mango"/>
                <a:cs typeface="Black Mango"/>
                <a:sym typeface="Black Mango"/>
              </a:rPr>
              <a:t>Empatía</a:t>
            </a:r>
          </a:p>
        </p:txBody>
      </p:sp>
      <p:sp>
        <p:nvSpPr>
          <p:cNvPr id="19" name="TextBox 19"/>
          <p:cNvSpPr txBox="1"/>
          <p:nvPr/>
        </p:nvSpPr>
        <p:spPr>
          <a:xfrm>
            <a:off x="369144" y="7582695"/>
            <a:ext cx="4466027" cy="479784"/>
          </a:xfrm>
          <a:prstGeom prst="rect">
            <a:avLst/>
          </a:prstGeom>
        </p:spPr>
        <p:txBody>
          <a:bodyPr lIns="0" tIns="0" rIns="0" bIns="0" rtlCol="0" anchor="t">
            <a:spAutoFit/>
          </a:bodyPr>
          <a:lstStyle/>
          <a:p>
            <a:pPr algn="l">
              <a:lnSpc>
                <a:spcPts val="3523"/>
              </a:lnSpc>
            </a:pPr>
            <a:r>
              <a:rPr lang="es" sz="3523">
                <a:solidFill>
                  <a:srgbClr val="FFFFFF"/>
                </a:solidFill>
                <a:latin typeface="Black Mango"/>
                <a:ea typeface="Black Mango"/>
                <a:cs typeface="Black Mango"/>
                <a:sym typeface="Black Mango"/>
              </a:rPr>
              <a:t>Innovación</a:t>
            </a:r>
          </a:p>
        </p:txBody>
      </p:sp>
      <p:sp>
        <p:nvSpPr>
          <p:cNvPr id="20" name="Freeform 20"/>
          <p:cNvSpPr/>
          <p:nvPr/>
        </p:nvSpPr>
        <p:spPr>
          <a:xfrm>
            <a:off x="-1122" y="-2632"/>
            <a:ext cx="2943650" cy="2943650"/>
          </a:xfrm>
          <a:custGeom>
            <a:avLst/>
            <a:gdLst/>
            <a:ahLst/>
            <a:cxnLst/>
            <a:rect l="l" t="t" r="r" b="b"/>
            <a:pathLst>
              <a:path w="2943650" h="2943650">
                <a:moveTo>
                  <a:pt x="0" y="0"/>
                </a:moveTo>
                <a:lnTo>
                  <a:pt x="2943650" y="0"/>
                </a:lnTo>
                <a:lnTo>
                  <a:pt x="2943650" y="2943650"/>
                </a:lnTo>
                <a:lnTo>
                  <a:pt x="0" y="2943650"/>
                </a:lnTo>
                <a:lnTo>
                  <a:pt x="0" y="0"/>
                </a:lnTo>
                <a:close/>
              </a:path>
            </a:pathLst>
          </a:custGeom>
          <a:blipFill>
            <a:blip r:embed="rId3"/>
            <a:stretch>
              <a:fillRect/>
            </a:stretch>
          </a:blipFill>
        </p:spPr>
        <p:txBody>
          <a:bodyPr/>
          <a:lstStyle/>
          <a:p>
            <a:endParaRPr lang="en-US"/>
          </a:p>
        </p:txBody>
      </p:sp>
      <p:sp>
        <p:nvSpPr>
          <p:cNvPr id="21" name="TextBox 20">
            <a:extLst>
              <a:ext uri="{FF2B5EF4-FFF2-40B4-BE49-F238E27FC236}">
                <a16:creationId xmlns:a16="http://schemas.microsoft.com/office/drawing/2014/main" id="{D55F5D03-6978-A193-B901-AA24FBDB068F}"/>
              </a:ext>
            </a:extLst>
          </p:cNvPr>
          <p:cNvSpPr txBox="1"/>
          <p:nvPr/>
        </p:nvSpPr>
        <p:spPr>
          <a:xfrm>
            <a:off x="5562600" y="9452007"/>
            <a:ext cx="10421443" cy="646331"/>
          </a:xfrm>
          <a:prstGeom prst="rect">
            <a:avLst/>
          </a:prstGeom>
          <a:noFill/>
        </p:spPr>
        <p:txBody>
          <a:bodyPr wrap="none" rtlCol="0">
            <a:spAutoFit/>
          </a:bodyPr>
          <a:lstStyle/>
          <a:p>
            <a:r>
              <a:rPr lang="es" sz="1800" dirty="0">
                <a:solidFill>
                  <a:srgbClr val="414042"/>
                </a:solidFill>
                <a:latin typeface="Canva Sans 1 Italics"/>
                <a:ea typeface="Canva Sans 1 Italics"/>
                <a:cs typeface="Canva Sans 1 Italics"/>
                <a:sym typeface="Canva Sans 1 Italics"/>
              </a:rPr>
              <a:t>Preparar a los estudiantes académica, social y emocionalmente para el éxito hoy y mañana.</a:t>
            </a:r>
          </a:p>
          <a:p>
            <a:endParaRPr lang="en-US" dirty="0"/>
          </a:p>
        </p:txBody>
      </p:sp>
      <p:sp>
        <p:nvSpPr>
          <p:cNvPr id="23" name="TextBox 22">
            <a:extLst>
              <a:ext uri="{FF2B5EF4-FFF2-40B4-BE49-F238E27FC236}">
                <a16:creationId xmlns:a16="http://schemas.microsoft.com/office/drawing/2014/main" id="{14343602-72D1-1041-0F97-AB174EAE7E1F}"/>
              </a:ext>
            </a:extLst>
          </p:cNvPr>
          <p:cNvSpPr txBox="1"/>
          <p:nvPr/>
        </p:nvSpPr>
        <p:spPr>
          <a:xfrm>
            <a:off x="3442669" y="2007661"/>
            <a:ext cx="12689716" cy="6494085"/>
          </a:xfrm>
          <a:prstGeom prst="rect">
            <a:avLst/>
          </a:prstGeom>
          <a:noFill/>
        </p:spPr>
        <p:txBody>
          <a:bodyPr wrap="square">
            <a:spAutoFit/>
          </a:bodyPr>
          <a:lstStyle/>
          <a:p>
            <a:pPr>
              <a:defRPr/>
            </a:pPr>
            <a:r>
              <a:rPr lang="es" sz="3200" dirty="0">
                <a:solidFill>
                  <a:schemeClr val="accent4">
                    <a:lumMod val="75000"/>
                  </a:schemeClr>
                </a:solidFill>
              </a:rPr>
              <a:t>La Ley de Educación Primaria y Secundaria otorga a los padres y tutores de niños que asisten a una escuela que recibe fondos del Título I, el derecho a conocer las calificaciones de los maestros de su hijo.</a:t>
            </a:r>
          </a:p>
          <a:p>
            <a:pPr>
              <a:defRPr/>
            </a:pPr>
            <a:endParaRPr lang="en-US" sz="3200" dirty="0">
              <a:solidFill>
                <a:schemeClr val="accent4">
                  <a:lumMod val="75000"/>
                </a:schemeClr>
              </a:solidFill>
            </a:endParaRPr>
          </a:p>
          <a:p>
            <a:pPr marL="457200" indent="-457200">
              <a:buFont typeface="Arial" panose="020B0604020202020204" pitchFamily="34" charset="0"/>
              <a:buChar char="•"/>
              <a:defRPr/>
            </a:pPr>
            <a:r>
              <a:rPr lang="es" sz="3200" dirty="0">
                <a:solidFill>
                  <a:schemeClr val="accent4">
                    <a:lumMod val="75000"/>
                  </a:schemeClr>
                </a:solidFill>
              </a:rPr>
              <a:t>Nuestra intención es proporcionar a cada estudiante de la Escuela Primaria </a:t>
            </a:r>
            <a:r>
              <a:rPr lang="es" sz="3200" dirty="0" err="1">
                <a:solidFill>
                  <a:schemeClr val="accent4">
                    <a:lumMod val="75000"/>
                  </a:schemeClr>
                </a:solidFill>
              </a:rPr>
              <a:t>Perea </a:t>
            </a:r>
            <a:r>
              <a:rPr lang="es" sz="3200" dirty="0">
                <a:solidFill>
                  <a:schemeClr val="accent4">
                    <a:lumMod val="75000"/>
                  </a:schemeClr>
                </a:solidFill>
              </a:rPr>
              <a:t>maestros y paraprofesionales altamente calificados.</a:t>
            </a:r>
          </a:p>
          <a:p>
            <a:pPr>
              <a:defRPr/>
            </a:pPr>
            <a:endParaRPr lang="en-US" sz="3200" dirty="0">
              <a:solidFill>
                <a:schemeClr val="accent4">
                  <a:lumMod val="75000"/>
                </a:schemeClr>
              </a:solidFill>
            </a:endParaRPr>
          </a:p>
          <a:p>
            <a:pPr marL="457200" indent="-457200">
              <a:buFont typeface="Arial" panose="020B0604020202020204" pitchFamily="34" charset="0"/>
              <a:buChar char="•"/>
              <a:defRPr/>
            </a:pPr>
            <a:r>
              <a:rPr lang="es" sz="3200" dirty="0">
                <a:solidFill>
                  <a:schemeClr val="accent4">
                    <a:lumMod val="75000"/>
                  </a:schemeClr>
                </a:solidFill>
              </a:rPr>
              <a:t>Como lo exige la ley federal, todos los maestros en las escuelas del Título I deben tener como mínimo una licenciatura y haber demostrado una competencia altamente calificada en las materias académicas que enseñan.</a:t>
            </a:r>
          </a:p>
          <a:p>
            <a:pPr>
              <a:defRPr/>
            </a:pPr>
            <a:endParaRPr lang="en-US" sz="3200" dirty="0">
              <a:solidFill>
                <a:schemeClr val="accent4">
                  <a:lumMod val="75000"/>
                </a:schemeClr>
              </a:solidFill>
            </a:endParaRPr>
          </a:p>
          <a:p>
            <a:pPr marL="457200" indent="-457200">
              <a:buFont typeface="Arial" panose="020B0604020202020204" pitchFamily="34" charset="0"/>
              <a:buChar char="•"/>
              <a:defRPr/>
            </a:pPr>
            <a:r>
              <a:rPr lang="es" sz="3200" dirty="0">
                <a:solidFill>
                  <a:schemeClr val="accent4">
                    <a:lumMod val="75000"/>
                  </a:schemeClr>
                </a:solidFill>
              </a:rPr>
              <a:t>Los paraprofesionales recién contratados también deben cumplir requisitos rigurosos establecidos para ellos por el estado de Tennessee.</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p:cNvSpPr/>
          <p:nvPr/>
        </p:nvSpPr>
        <p:spPr>
          <a:xfrm>
            <a:off x="616649" y="1394486"/>
            <a:ext cx="18288000" cy="0"/>
          </a:xfrm>
          <a:prstGeom prst="line">
            <a:avLst/>
          </a:prstGeom>
          <a:ln w="9525" cap="flat">
            <a:solidFill>
              <a:srgbClr val="000000"/>
            </a:solidFill>
            <a:prstDash val="solid"/>
            <a:headEnd type="none" w="sm" len="sm"/>
            <a:tailEnd type="none" w="sm" len="sm"/>
          </a:ln>
        </p:spPr>
        <p:txBody>
          <a:bodyPr/>
          <a:lstStyle/>
          <a:p>
            <a:endParaRPr lang="en-US"/>
          </a:p>
        </p:txBody>
      </p:sp>
      <p:sp>
        <p:nvSpPr>
          <p:cNvPr id="3" name="AutoShape 3"/>
          <p:cNvSpPr/>
          <p:nvPr/>
        </p:nvSpPr>
        <p:spPr>
          <a:xfrm>
            <a:off x="-9525" y="9239250"/>
            <a:ext cx="18288000" cy="0"/>
          </a:xfrm>
          <a:prstGeom prst="line">
            <a:avLst/>
          </a:prstGeom>
          <a:ln w="9525" cap="flat">
            <a:solidFill>
              <a:srgbClr val="000000"/>
            </a:solidFill>
            <a:prstDash val="solid"/>
            <a:headEnd type="none" w="sm" len="sm"/>
            <a:tailEnd type="none" w="sm" len="sm"/>
          </a:ln>
        </p:spPr>
        <p:txBody>
          <a:bodyPr/>
          <a:lstStyle/>
          <a:p>
            <a:endParaRPr lang="en-US"/>
          </a:p>
        </p:txBody>
      </p:sp>
      <p:sp>
        <p:nvSpPr>
          <p:cNvPr id="4" name="TextBox 4"/>
          <p:cNvSpPr txBox="1"/>
          <p:nvPr/>
        </p:nvSpPr>
        <p:spPr>
          <a:xfrm>
            <a:off x="2887178" y="131309"/>
            <a:ext cx="14840479" cy="1296509"/>
          </a:xfrm>
          <a:prstGeom prst="rect">
            <a:avLst/>
          </a:prstGeom>
        </p:spPr>
        <p:txBody>
          <a:bodyPr wrap="square" lIns="0" tIns="0" rIns="0" bIns="0" rtlCol="0" anchor="t">
            <a:spAutoFit/>
          </a:bodyPr>
          <a:lstStyle/>
          <a:p>
            <a:pPr algn="ctr">
              <a:lnSpc>
                <a:spcPts val="10596"/>
              </a:lnSpc>
            </a:pPr>
            <a:r>
              <a:rPr lang="es" sz="7200" dirty="0">
                <a:solidFill>
                  <a:srgbClr val="6D2374"/>
                </a:solidFill>
                <a:latin typeface="Black Mango"/>
                <a:ea typeface="Black Mango"/>
                <a:cs typeface="Black Mango"/>
                <a:sym typeface="Black Mango"/>
              </a:rPr>
              <a:t>El derecho de los padres a saber</a:t>
            </a:r>
          </a:p>
        </p:txBody>
      </p:sp>
      <p:sp>
        <p:nvSpPr>
          <p:cNvPr id="5" name="AutoShape 5"/>
          <p:cNvSpPr/>
          <p:nvPr/>
        </p:nvSpPr>
        <p:spPr>
          <a:xfrm>
            <a:off x="-15384402" y="9236618"/>
            <a:ext cx="18288000" cy="0"/>
          </a:xfrm>
          <a:prstGeom prst="line">
            <a:avLst/>
          </a:prstGeom>
          <a:ln w="9525" cap="flat">
            <a:solidFill>
              <a:srgbClr val="000000"/>
            </a:solidFill>
            <a:prstDash val="solid"/>
            <a:headEnd type="none" w="sm" len="sm"/>
            <a:tailEnd type="none" w="sm" len="sm"/>
          </a:ln>
        </p:spPr>
        <p:txBody>
          <a:bodyPr/>
          <a:lstStyle/>
          <a:p>
            <a:endParaRPr lang="en-US"/>
          </a:p>
        </p:txBody>
      </p:sp>
      <p:grpSp>
        <p:nvGrpSpPr>
          <p:cNvPr id="6" name="Group 6"/>
          <p:cNvGrpSpPr/>
          <p:nvPr/>
        </p:nvGrpSpPr>
        <p:grpSpPr>
          <a:xfrm>
            <a:off x="-16347" y="-2632"/>
            <a:ext cx="2929471" cy="10289632"/>
            <a:chOff x="0" y="0"/>
            <a:chExt cx="771548" cy="2710027"/>
          </a:xfrm>
        </p:grpSpPr>
        <p:sp>
          <p:nvSpPr>
            <p:cNvPr id="7" name="Freeform 7"/>
            <p:cNvSpPr/>
            <p:nvPr/>
          </p:nvSpPr>
          <p:spPr>
            <a:xfrm>
              <a:off x="0" y="0"/>
              <a:ext cx="771548" cy="2710027"/>
            </a:xfrm>
            <a:custGeom>
              <a:avLst/>
              <a:gdLst/>
              <a:ahLst/>
              <a:cxnLst/>
              <a:rect l="l" t="t" r="r" b="b"/>
              <a:pathLst>
                <a:path w="771548" h="2710027">
                  <a:moveTo>
                    <a:pt x="0" y="0"/>
                  </a:moveTo>
                  <a:lnTo>
                    <a:pt x="771548" y="0"/>
                  </a:lnTo>
                  <a:lnTo>
                    <a:pt x="771548" y="2710027"/>
                  </a:lnTo>
                  <a:lnTo>
                    <a:pt x="0" y="2710027"/>
                  </a:lnTo>
                  <a:close/>
                </a:path>
              </a:pathLst>
            </a:custGeom>
            <a:solidFill>
              <a:srgbClr val="6D2374"/>
            </a:solidFill>
          </p:spPr>
          <p:txBody>
            <a:bodyPr/>
            <a:lstStyle/>
            <a:p>
              <a:endParaRPr lang="en-US"/>
            </a:p>
          </p:txBody>
        </p:sp>
        <p:sp>
          <p:nvSpPr>
            <p:cNvPr id="8" name="TextBox 8"/>
            <p:cNvSpPr txBox="1"/>
            <p:nvPr/>
          </p:nvSpPr>
          <p:spPr>
            <a:xfrm>
              <a:off x="0" y="-219075"/>
              <a:ext cx="771548" cy="2929102"/>
            </a:xfrm>
            <a:prstGeom prst="rect">
              <a:avLst/>
            </a:prstGeom>
          </p:spPr>
          <p:txBody>
            <a:bodyPr lIns="50800" tIns="50800" rIns="50800" bIns="50800" rtlCol="0" anchor="ctr"/>
            <a:lstStyle/>
            <a:p>
              <a:pPr algn="ctr">
                <a:lnSpc>
                  <a:spcPts val="4640"/>
                </a:lnSpc>
              </a:pPr>
              <a:endParaRPr/>
            </a:p>
          </p:txBody>
        </p:sp>
      </p:grpSp>
      <p:sp>
        <p:nvSpPr>
          <p:cNvPr id="9" name="AutoShape 9"/>
          <p:cNvSpPr/>
          <p:nvPr/>
        </p:nvSpPr>
        <p:spPr>
          <a:xfrm>
            <a:off x="328350" y="3427399"/>
            <a:ext cx="2382620" cy="0"/>
          </a:xfrm>
          <a:prstGeom prst="line">
            <a:avLst/>
          </a:prstGeom>
          <a:ln w="28575" cap="flat">
            <a:solidFill>
              <a:srgbClr val="ECB31F"/>
            </a:solidFill>
            <a:prstDash val="solid"/>
            <a:headEnd type="diamond" w="lg" len="lg"/>
            <a:tailEnd type="diamond" w="lg" len="lg"/>
          </a:ln>
        </p:spPr>
        <p:txBody>
          <a:bodyPr/>
          <a:lstStyle/>
          <a:p>
            <a:endParaRPr lang="en-US"/>
          </a:p>
        </p:txBody>
      </p:sp>
      <p:sp>
        <p:nvSpPr>
          <p:cNvPr id="10" name="AutoShape 10"/>
          <p:cNvSpPr/>
          <p:nvPr/>
        </p:nvSpPr>
        <p:spPr>
          <a:xfrm>
            <a:off x="328350" y="4698138"/>
            <a:ext cx="2382620" cy="0"/>
          </a:xfrm>
          <a:prstGeom prst="line">
            <a:avLst/>
          </a:prstGeom>
          <a:ln w="28575" cap="flat">
            <a:solidFill>
              <a:srgbClr val="ECB31F"/>
            </a:solidFill>
            <a:prstDash val="solid"/>
            <a:headEnd type="diamond" w="lg" len="lg"/>
            <a:tailEnd type="diamond" w="lg" len="lg"/>
          </a:ln>
        </p:spPr>
        <p:txBody>
          <a:bodyPr/>
          <a:lstStyle/>
          <a:p>
            <a:endParaRPr lang="en-US"/>
          </a:p>
        </p:txBody>
      </p:sp>
      <p:sp>
        <p:nvSpPr>
          <p:cNvPr id="11" name="AutoShape 11"/>
          <p:cNvSpPr/>
          <p:nvPr/>
        </p:nvSpPr>
        <p:spPr>
          <a:xfrm>
            <a:off x="328350" y="5908690"/>
            <a:ext cx="2382620" cy="0"/>
          </a:xfrm>
          <a:prstGeom prst="line">
            <a:avLst/>
          </a:prstGeom>
          <a:ln w="28575" cap="flat">
            <a:solidFill>
              <a:srgbClr val="ECB31F"/>
            </a:solidFill>
            <a:prstDash val="solid"/>
            <a:headEnd type="diamond" w="lg" len="lg"/>
            <a:tailEnd type="diamond" w="lg" len="lg"/>
          </a:ln>
        </p:spPr>
        <p:txBody>
          <a:bodyPr/>
          <a:lstStyle/>
          <a:p>
            <a:endParaRPr lang="en-US"/>
          </a:p>
        </p:txBody>
      </p:sp>
      <p:sp>
        <p:nvSpPr>
          <p:cNvPr id="12" name="AutoShape 12"/>
          <p:cNvSpPr/>
          <p:nvPr/>
        </p:nvSpPr>
        <p:spPr>
          <a:xfrm>
            <a:off x="328350" y="7175983"/>
            <a:ext cx="2382620" cy="0"/>
          </a:xfrm>
          <a:prstGeom prst="line">
            <a:avLst/>
          </a:prstGeom>
          <a:ln w="28575" cap="flat">
            <a:solidFill>
              <a:srgbClr val="ECB31F"/>
            </a:solidFill>
            <a:prstDash val="solid"/>
            <a:headEnd type="diamond" w="lg" len="lg"/>
            <a:tailEnd type="diamond" w="lg" len="lg"/>
          </a:ln>
        </p:spPr>
        <p:txBody>
          <a:bodyPr/>
          <a:lstStyle/>
          <a:p>
            <a:endParaRPr lang="en-US"/>
          </a:p>
        </p:txBody>
      </p:sp>
      <p:sp>
        <p:nvSpPr>
          <p:cNvPr id="13" name="Freeform 13"/>
          <p:cNvSpPr/>
          <p:nvPr/>
        </p:nvSpPr>
        <p:spPr>
          <a:xfrm>
            <a:off x="75988" y="8481579"/>
            <a:ext cx="2640819" cy="1385330"/>
          </a:xfrm>
          <a:custGeom>
            <a:avLst/>
            <a:gdLst/>
            <a:ahLst/>
            <a:cxnLst/>
            <a:rect l="l" t="t" r="r" b="b"/>
            <a:pathLst>
              <a:path w="2640819" h="1385330">
                <a:moveTo>
                  <a:pt x="0" y="0"/>
                </a:moveTo>
                <a:lnTo>
                  <a:pt x="2640819" y="0"/>
                </a:lnTo>
                <a:lnTo>
                  <a:pt x="2640819" y="1385330"/>
                </a:lnTo>
                <a:lnTo>
                  <a:pt x="0" y="1385330"/>
                </a:lnTo>
                <a:lnTo>
                  <a:pt x="0" y="0"/>
                </a:lnTo>
                <a:close/>
              </a:path>
            </a:pathLst>
          </a:custGeom>
          <a:blipFill>
            <a:blip r:embed="rId2"/>
            <a:stretch>
              <a:fillRect/>
            </a:stretch>
          </a:blipFill>
        </p:spPr>
        <p:txBody>
          <a:bodyPr/>
          <a:lstStyle/>
          <a:p>
            <a:endParaRPr lang="en-US"/>
          </a:p>
        </p:txBody>
      </p:sp>
      <p:sp>
        <p:nvSpPr>
          <p:cNvPr id="14" name="TextBox 14"/>
          <p:cNvSpPr txBox="1"/>
          <p:nvPr/>
        </p:nvSpPr>
        <p:spPr>
          <a:xfrm rot="5400000">
            <a:off x="16608562" y="7665105"/>
            <a:ext cx="2277706" cy="251460"/>
          </a:xfrm>
          <a:prstGeom prst="rect">
            <a:avLst/>
          </a:prstGeom>
        </p:spPr>
        <p:txBody>
          <a:bodyPr lIns="0" tIns="0" rIns="0" bIns="0" rtlCol="0" anchor="t">
            <a:spAutoFit/>
          </a:bodyPr>
          <a:lstStyle/>
          <a:p>
            <a:pPr marL="0" lvl="0" indent="0" algn="l">
              <a:lnSpc>
                <a:spcPts val="1980"/>
              </a:lnSpc>
              <a:spcBef>
                <a:spcPct val="0"/>
              </a:spcBef>
            </a:pPr>
            <a:r>
              <a:rPr lang="es" sz="1800">
                <a:solidFill>
                  <a:srgbClr val="FFFFFF"/>
                </a:solidFill>
                <a:latin typeface="Black Mango"/>
                <a:ea typeface="Black Mango"/>
                <a:cs typeface="Black Mango"/>
                <a:sym typeface="Black Mango"/>
              </a:rPr>
              <a:t>Defensa de tesis</a:t>
            </a:r>
          </a:p>
        </p:txBody>
      </p:sp>
      <p:sp>
        <p:nvSpPr>
          <p:cNvPr id="15" name="TextBox 15"/>
          <p:cNvSpPr txBox="1"/>
          <p:nvPr/>
        </p:nvSpPr>
        <p:spPr>
          <a:xfrm>
            <a:off x="334187" y="2623142"/>
            <a:ext cx="4466027" cy="479784"/>
          </a:xfrm>
          <a:prstGeom prst="rect">
            <a:avLst/>
          </a:prstGeom>
        </p:spPr>
        <p:txBody>
          <a:bodyPr lIns="0" tIns="0" rIns="0" bIns="0" rtlCol="0" anchor="t">
            <a:spAutoFit/>
          </a:bodyPr>
          <a:lstStyle/>
          <a:p>
            <a:pPr algn="l">
              <a:lnSpc>
                <a:spcPts val="3523"/>
              </a:lnSpc>
            </a:pPr>
            <a:r>
              <a:rPr lang="es" sz="3523">
                <a:solidFill>
                  <a:srgbClr val="FFFFFF"/>
                </a:solidFill>
                <a:latin typeface="Black Mango"/>
                <a:ea typeface="Black Mango"/>
                <a:cs typeface="Black Mango"/>
                <a:sym typeface="Black Mango"/>
              </a:rPr>
              <a:t>Excelencia</a:t>
            </a:r>
          </a:p>
        </p:txBody>
      </p:sp>
      <p:sp>
        <p:nvSpPr>
          <p:cNvPr id="16" name="TextBox 16"/>
          <p:cNvSpPr txBox="1"/>
          <p:nvPr/>
        </p:nvSpPr>
        <p:spPr>
          <a:xfrm>
            <a:off x="334187" y="3784493"/>
            <a:ext cx="4466027" cy="479784"/>
          </a:xfrm>
          <a:prstGeom prst="rect">
            <a:avLst/>
          </a:prstGeom>
        </p:spPr>
        <p:txBody>
          <a:bodyPr lIns="0" tIns="0" rIns="0" bIns="0" rtlCol="0" anchor="t">
            <a:spAutoFit/>
          </a:bodyPr>
          <a:lstStyle/>
          <a:p>
            <a:pPr algn="l">
              <a:lnSpc>
                <a:spcPts val="3523"/>
              </a:lnSpc>
            </a:pPr>
            <a:r>
              <a:rPr lang="es" sz="3523">
                <a:solidFill>
                  <a:srgbClr val="FFFFFF"/>
                </a:solidFill>
                <a:latin typeface="Black Mango"/>
                <a:ea typeface="Black Mango"/>
                <a:cs typeface="Black Mango"/>
                <a:sym typeface="Black Mango"/>
              </a:rPr>
              <a:t>Comunidad</a:t>
            </a:r>
          </a:p>
        </p:txBody>
      </p:sp>
      <p:sp>
        <p:nvSpPr>
          <p:cNvPr id="17" name="TextBox 17"/>
          <p:cNvSpPr txBox="1"/>
          <p:nvPr/>
        </p:nvSpPr>
        <p:spPr>
          <a:xfrm>
            <a:off x="302950" y="5104845"/>
            <a:ext cx="4466027" cy="479784"/>
          </a:xfrm>
          <a:prstGeom prst="rect">
            <a:avLst/>
          </a:prstGeom>
        </p:spPr>
        <p:txBody>
          <a:bodyPr lIns="0" tIns="0" rIns="0" bIns="0" rtlCol="0" anchor="t">
            <a:spAutoFit/>
          </a:bodyPr>
          <a:lstStyle/>
          <a:p>
            <a:pPr algn="l">
              <a:lnSpc>
                <a:spcPts val="3523"/>
              </a:lnSpc>
            </a:pPr>
            <a:r>
              <a:rPr lang="es" sz="3523" dirty="0">
                <a:solidFill>
                  <a:srgbClr val="FFFFFF"/>
                </a:solidFill>
                <a:latin typeface="Black Mango"/>
                <a:ea typeface="Black Mango"/>
                <a:cs typeface="Black Mango"/>
                <a:sym typeface="Black Mango"/>
              </a:rPr>
              <a:t>Seguridad</a:t>
            </a:r>
          </a:p>
        </p:txBody>
      </p:sp>
      <p:sp>
        <p:nvSpPr>
          <p:cNvPr id="18" name="TextBox 18"/>
          <p:cNvSpPr txBox="1"/>
          <p:nvPr/>
        </p:nvSpPr>
        <p:spPr>
          <a:xfrm>
            <a:off x="483794" y="6315403"/>
            <a:ext cx="4466027" cy="479784"/>
          </a:xfrm>
          <a:prstGeom prst="rect">
            <a:avLst/>
          </a:prstGeom>
        </p:spPr>
        <p:txBody>
          <a:bodyPr lIns="0" tIns="0" rIns="0" bIns="0" rtlCol="0" anchor="t">
            <a:spAutoFit/>
          </a:bodyPr>
          <a:lstStyle/>
          <a:p>
            <a:pPr algn="l">
              <a:lnSpc>
                <a:spcPts val="3523"/>
              </a:lnSpc>
            </a:pPr>
            <a:r>
              <a:rPr lang="es" sz="3523">
                <a:solidFill>
                  <a:srgbClr val="FFFFFF"/>
                </a:solidFill>
                <a:latin typeface="Black Mango"/>
                <a:ea typeface="Black Mango"/>
                <a:cs typeface="Black Mango"/>
                <a:sym typeface="Black Mango"/>
              </a:rPr>
              <a:t>Empatía</a:t>
            </a:r>
          </a:p>
        </p:txBody>
      </p:sp>
      <p:sp>
        <p:nvSpPr>
          <p:cNvPr id="19" name="TextBox 19"/>
          <p:cNvSpPr txBox="1"/>
          <p:nvPr/>
        </p:nvSpPr>
        <p:spPr>
          <a:xfrm>
            <a:off x="369144" y="7582695"/>
            <a:ext cx="4466027" cy="479784"/>
          </a:xfrm>
          <a:prstGeom prst="rect">
            <a:avLst/>
          </a:prstGeom>
        </p:spPr>
        <p:txBody>
          <a:bodyPr lIns="0" tIns="0" rIns="0" bIns="0" rtlCol="0" anchor="t">
            <a:spAutoFit/>
          </a:bodyPr>
          <a:lstStyle/>
          <a:p>
            <a:pPr algn="l">
              <a:lnSpc>
                <a:spcPts val="3523"/>
              </a:lnSpc>
            </a:pPr>
            <a:r>
              <a:rPr lang="es" sz="3523">
                <a:solidFill>
                  <a:srgbClr val="FFFFFF"/>
                </a:solidFill>
                <a:latin typeface="Black Mango"/>
                <a:ea typeface="Black Mango"/>
                <a:cs typeface="Black Mango"/>
                <a:sym typeface="Black Mango"/>
              </a:rPr>
              <a:t>Innovación</a:t>
            </a:r>
          </a:p>
        </p:txBody>
      </p:sp>
      <p:sp>
        <p:nvSpPr>
          <p:cNvPr id="20" name="Freeform 20"/>
          <p:cNvSpPr/>
          <p:nvPr/>
        </p:nvSpPr>
        <p:spPr>
          <a:xfrm>
            <a:off x="-1122" y="-2632"/>
            <a:ext cx="2943650" cy="2943650"/>
          </a:xfrm>
          <a:custGeom>
            <a:avLst/>
            <a:gdLst/>
            <a:ahLst/>
            <a:cxnLst/>
            <a:rect l="l" t="t" r="r" b="b"/>
            <a:pathLst>
              <a:path w="2943650" h="2943650">
                <a:moveTo>
                  <a:pt x="0" y="0"/>
                </a:moveTo>
                <a:lnTo>
                  <a:pt x="2943650" y="0"/>
                </a:lnTo>
                <a:lnTo>
                  <a:pt x="2943650" y="2943650"/>
                </a:lnTo>
                <a:lnTo>
                  <a:pt x="0" y="2943650"/>
                </a:lnTo>
                <a:lnTo>
                  <a:pt x="0" y="0"/>
                </a:lnTo>
                <a:close/>
              </a:path>
            </a:pathLst>
          </a:custGeom>
          <a:blipFill>
            <a:blip r:embed="rId3"/>
            <a:stretch>
              <a:fillRect/>
            </a:stretch>
          </a:blipFill>
        </p:spPr>
        <p:txBody>
          <a:bodyPr/>
          <a:lstStyle/>
          <a:p>
            <a:endParaRPr lang="en-US"/>
          </a:p>
        </p:txBody>
      </p:sp>
      <p:sp>
        <p:nvSpPr>
          <p:cNvPr id="28" name="TextBox 27">
            <a:extLst>
              <a:ext uri="{FF2B5EF4-FFF2-40B4-BE49-F238E27FC236}">
                <a16:creationId xmlns:a16="http://schemas.microsoft.com/office/drawing/2014/main" id="{5A993172-68D1-CE5C-4243-71FBAB49B591}"/>
              </a:ext>
            </a:extLst>
          </p:cNvPr>
          <p:cNvSpPr txBox="1"/>
          <p:nvPr/>
        </p:nvSpPr>
        <p:spPr>
          <a:xfrm>
            <a:off x="4549927" y="9471911"/>
            <a:ext cx="10421443" cy="646331"/>
          </a:xfrm>
          <a:prstGeom prst="rect">
            <a:avLst/>
          </a:prstGeom>
          <a:noFill/>
        </p:spPr>
        <p:txBody>
          <a:bodyPr wrap="none" rtlCol="0">
            <a:spAutoFit/>
          </a:bodyPr>
          <a:lstStyle/>
          <a:p>
            <a:r>
              <a:rPr lang="es" sz="1800" dirty="0">
                <a:solidFill>
                  <a:srgbClr val="414042"/>
                </a:solidFill>
                <a:latin typeface="Canva Sans 1 Italics"/>
                <a:ea typeface="Canva Sans 1 Italics"/>
                <a:cs typeface="Canva Sans 1 Italics"/>
                <a:sym typeface="Canva Sans 1 Italics"/>
              </a:rPr>
              <a:t>Preparar a los estudiantes académica, social y emocionalmente para el éxito hoy y mañana.</a:t>
            </a:r>
          </a:p>
          <a:p>
            <a:endParaRPr lang="en-US" dirty="0"/>
          </a:p>
        </p:txBody>
      </p:sp>
      <p:sp>
        <p:nvSpPr>
          <p:cNvPr id="22" name="TextBox 21">
            <a:extLst>
              <a:ext uri="{FF2B5EF4-FFF2-40B4-BE49-F238E27FC236}">
                <a16:creationId xmlns:a16="http://schemas.microsoft.com/office/drawing/2014/main" id="{E2BEA982-306D-5828-28F1-147A867F06B3}"/>
              </a:ext>
            </a:extLst>
          </p:cNvPr>
          <p:cNvSpPr txBox="1"/>
          <p:nvPr/>
        </p:nvSpPr>
        <p:spPr>
          <a:xfrm>
            <a:off x="3046279" y="1830932"/>
            <a:ext cx="13968200" cy="5632311"/>
          </a:xfrm>
          <a:prstGeom prst="rect">
            <a:avLst/>
          </a:prstGeom>
          <a:noFill/>
        </p:spPr>
        <p:txBody>
          <a:bodyPr wrap="square">
            <a:spAutoFit/>
          </a:bodyPr>
          <a:lstStyle/>
          <a:p>
            <a:pPr marL="114300" indent="0">
              <a:buNone/>
              <a:defRPr/>
            </a:pPr>
            <a:r>
              <a:rPr lang="es" sz="3600" dirty="0">
                <a:solidFill>
                  <a:schemeClr val="accent4">
                    <a:lumMod val="75000"/>
                  </a:schemeClr>
                </a:solidFill>
              </a:rPr>
              <a:t>Todos los padres tienen derecho a solicitar lo siguiente:</a:t>
            </a:r>
          </a:p>
          <a:p>
            <a:pPr marL="914400" lvl="1" indent="-457200">
              <a:buFont typeface="Arial" panose="020B0604020202020204" pitchFamily="34" charset="0"/>
              <a:buChar char="•"/>
              <a:defRPr/>
            </a:pPr>
            <a:r>
              <a:rPr lang="es" sz="3600" dirty="0">
                <a:solidFill>
                  <a:schemeClr val="accent4">
                    <a:lumMod val="75000"/>
                  </a:schemeClr>
                </a:solidFill>
              </a:rPr>
              <a:t>Licencia de cualificaciones profesionales de un docente, certificación de grado(s), exenciones</a:t>
            </a:r>
          </a:p>
          <a:p>
            <a:pPr marL="914400" lvl="1" indent="-457200">
              <a:buFont typeface="Arial" panose="020B0604020202020204" pitchFamily="34" charset="0"/>
              <a:buChar char="•"/>
              <a:defRPr/>
            </a:pPr>
            <a:r>
              <a:rPr lang="es" sz="3600" dirty="0">
                <a:solidFill>
                  <a:schemeClr val="accent4">
                    <a:lumMod val="75000"/>
                  </a:schemeClr>
                </a:solidFill>
              </a:rPr>
              <a:t>Título de licenciatura y/o posgrado de docente, campos de especialización, experiencia docente previa</a:t>
            </a:r>
          </a:p>
          <a:p>
            <a:pPr marL="914400" lvl="1" indent="-457200">
              <a:buFont typeface="Arial" panose="020B0604020202020204" pitchFamily="34" charset="0"/>
              <a:buChar char="•"/>
              <a:defRPr/>
            </a:pPr>
            <a:r>
              <a:rPr lang="es" sz="3600" dirty="0">
                <a:solidFill>
                  <a:schemeClr val="accent4">
                    <a:lumMod val="75000"/>
                  </a:schemeClr>
                </a:solidFill>
              </a:rPr>
              <a:t>Cualificaciones de un paraprofesional</a:t>
            </a:r>
          </a:p>
          <a:p>
            <a:pPr marL="914400" lvl="1" indent="-457200">
              <a:buFont typeface="Arial" panose="020B0604020202020204" pitchFamily="34" charset="0"/>
              <a:buChar char="•"/>
              <a:defRPr/>
            </a:pPr>
            <a:r>
              <a:rPr lang="es" sz="3600" dirty="0">
                <a:solidFill>
                  <a:schemeClr val="accent4">
                    <a:lumMod val="75000"/>
                  </a:schemeClr>
                </a:solidFill>
              </a:rPr>
              <a:t>Aviso anual sobre la privacidad de los registros educativos de los estudiantes y aviso para la divulgación de la información del directorio escolar</a:t>
            </a:r>
          </a:p>
          <a:p>
            <a:pPr marL="914400" lvl="1" indent="-457200">
              <a:buFont typeface="Arial" panose="020B0604020202020204" pitchFamily="34" charset="0"/>
              <a:buChar char="•"/>
              <a:defRPr/>
            </a:pPr>
            <a:r>
              <a:rPr lang="es" sz="3600" dirty="0">
                <a:solidFill>
                  <a:schemeClr val="accent4">
                    <a:lumMod val="75000"/>
                  </a:schemeClr>
                </a:solidFill>
              </a:rPr>
              <a:t>Una garantía de que el nombre, la dirección y el número de teléfono de su hijo no se divulgarán a los reclutadores militares.</a:t>
            </a:r>
          </a:p>
        </p:txBody>
      </p:sp>
    </p:spTree>
    <p:extLst>
      <p:ext uri="{BB962C8B-B14F-4D97-AF65-F5344CB8AC3E}">
        <p14:creationId xmlns:p14="http://schemas.microsoft.com/office/powerpoint/2010/main" val="163009956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p:cNvSpPr/>
          <p:nvPr/>
        </p:nvSpPr>
        <p:spPr>
          <a:xfrm>
            <a:off x="616649" y="1394486"/>
            <a:ext cx="18288000" cy="0"/>
          </a:xfrm>
          <a:prstGeom prst="line">
            <a:avLst/>
          </a:prstGeom>
          <a:ln w="9525" cap="flat">
            <a:solidFill>
              <a:srgbClr val="000000"/>
            </a:solidFill>
            <a:prstDash val="solid"/>
            <a:headEnd type="none" w="sm" len="sm"/>
            <a:tailEnd type="none" w="sm" len="sm"/>
          </a:ln>
        </p:spPr>
        <p:txBody>
          <a:bodyPr/>
          <a:lstStyle/>
          <a:p>
            <a:endParaRPr lang="en-US"/>
          </a:p>
        </p:txBody>
      </p:sp>
      <p:sp>
        <p:nvSpPr>
          <p:cNvPr id="3" name="AutoShape 3"/>
          <p:cNvSpPr/>
          <p:nvPr/>
        </p:nvSpPr>
        <p:spPr>
          <a:xfrm>
            <a:off x="-9525" y="9239250"/>
            <a:ext cx="18288000" cy="0"/>
          </a:xfrm>
          <a:prstGeom prst="line">
            <a:avLst/>
          </a:prstGeom>
          <a:ln w="9525" cap="flat">
            <a:solidFill>
              <a:srgbClr val="000000"/>
            </a:solidFill>
            <a:prstDash val="solid"/>
            <a:headEnd type="none" w="sm" len="sm"/>
            <a:tailEnd type="none" w="sm" len="sm"/>
          </a:ln>
        </p:spPr>
        <p:txBody>
          <a:bodyPr/>
          <a:lstStyle/>
          <a:p>
            <a:endParaRPr lang="en-US"/>
          </a:p>
        </p:txBody>
      </p:sp>
      <p:sp>
        <p:nvSpPr>
          <p:cNvPr id="4" name="TextBox 4"/>
          <p:cNvSpPr txBox="1"/>
          <p:nvPr/>
        </p:nvSpPr>
        <p:spPr>
          <a:xfrm>
            <a:off x="2887178" y="131309"/>
            <a:ext cx="14840479" cy="1296509"/>
          </a:xfrm>
          <a:prstGeom prst="rect">
            <a:avLst/>
          </a:prstGeom>
        </p:spPr>
        <p:txBody>
          <a:bodyPr wrap="square" lIns="0" tIns="0" rIns="0" bIns="0" rtlCol="0" anchor="t">
            <a:spAutoFit/>
          </a:bodyPr>
          <a:lstStyle/>
          <a:p>
            <a:pPr algn="ctr">
              <a:lnSpc>
                <a:spcPts val="10596"/>
              </a:lnSpc>
            </a:pPr>
            <a:r>
              <a:rPr lang="es" sz="7200" dirty="0">
                <a:solidFill>
                  <a:srgbClr val="6D2374"/>
                </a:solidFill>
                <a:latin typeface="Black Mango"/>
                <a:ea typeface="Black Mango"/>
                <a:cs typeface="Black Mango"/>
                <a:sym typeface="Black Mango"/>
              </a:rPr>
              <a:t>El derecho de los padres a saber</a:t>
            </a:r>
          </a:p>
        </p:txBody>
      </p:sp>
      <p:sp>
        <p:nvSpPr>
          <p:cNvPr id="5" name="AutoShape 5"/>
          <p:cNvSpPr/>
          <p:nvPr/>
        </p:nvSpPr>
        <p:spPr>
          <a:xfrm>
            <a:off x="-15384402" y="9236618"/>
            <a:ext cx="18288000" cy="0"/>
          </a:xfrm>
          <a:prstGeom prst="line">
            <a:avLst/>
          </a:prstGeom>
          <a:ln w="9525" cap="flat">
            <a:solidFill>
              <a:srgbClr val="000000"/>
            </a:solidFill>
            <a:prstDash val="solid"/>
            <a:headEnd type="none" w="sm" len="sm"/>
            <a:tailEnd type="none" w="sm" len="sm"/>
          </a:ln>
        </p:spPr>
        <p:txBody>
          <a:bodyPr/>
          <a:lstStyle/>
          <a:p>
            <a:endParaRPr lang="en-US"/>
          </a:p>
        </p:txBody>
      </p:sp>
      <p:grpSp>
        <p:nvGrpSpPr>
          <p:cNvPr id="6" name="Group 6"/>
          <p:cNvGrpSpPr/>
          <p:nvPr/>
        </p:nvGrpSpPr>
        <p:grpSpPr>
          <a:xfrm>
            <a:off x="-16347" y="-2632"/>
            <a:ext cx="2929471" cy="10289632"/>
            <a:chOff x="0" y="0"/>
            <a:chExt cx="771548" cy="2710027"/>
          </a:xfrm>
        </p:grpSpPr>
        <p:sp>
          <p:nvSpPr>
            <p:cNvPr id="7" name="Freeform 7"/>
            <p:cNvSpPr/>
            <p:nvPr/>
          </p:nvSpPr>
          <p:spPr>
            <a:xfrm>
              <a:off x="0" y="0"/>
              <a:ext cx="771548" cy="2710027"/>
            </a:xfrm>
            <a:custGeom>
              <a:avLst/>
              <a:gdLst/>
              <a:ahLst/>
              <a:cxnLst/>
              <a:rect l="l" t="t" r="r" b="b"/>
              <a:pathLst>
                <a:path w="771548" h="2710027">
                  <a:moveTo>
                    <a:pt x="0" y="0"/>
                  </a:moveTo>
                  <a:lnTo>
                    <a:pt x="771548" y="0"/>
                  </a:lnTo>
                  <a:lnTo>
                    <a:pt x="771548" y="2710027"/>
                  </a:lnTo>
                  <a:lnTo>
                    <a:pt x="0" y="2710027"/>
                  </a:lnTo>
                  <a:close/>
                </a:path>
              </a:pathLst>
            </a:custGeom>
            <a:solidFill>
              <a:srgbClr val="6D2374"/>
            </a:solidFill>
          </p:spPr>
          <p:txBody>
            <a:bodyPr/>
            <a:lstStyle/>
            <a:p>
              <a:endParaRPr lang="en-US"/>
            </a:p>
          </p:txBody>
        </p:sp>
        <p:sp>
          <p:nvSpPr>
            <p:cNvPr id="8" name="TextBox 8"/>
            <p:cNvSpPr txBox="1"/>
            <p:nvPr/>
          </p:nvSpPr>
          <p:spPr>
            <a:xfrm>
              <a:off x="0" y="-219075"/>
              <a:ext cx="771548" cy="2929102"/>
            </a:xfrm>
            <a:prstGeom prst="rect">
              <a:avLst/>
            </a:prstGeom>
          </p:spPr>
          <p:txBody>
            <a:bodyPr lIns="50800" tIns="50800" rIns="50800" bIns="50800" rtlCol="0" anchor="ctr"/>
            <a:lstStyle/>
            <a:p>
              <a:pPr algn="ctr">
                <a:lnSpc>
                  <a:spcPts val="4640"/>
                </a:lnSpc>
              </a:pPr>
              <a:endParaRPr/>
            </a:p>
          </p:txBody>
        </p:sp>
      </p:grpSp>
      <p:sp>
        <p:nvSpPr>
          <p:cNvPr id="9" name="AutoShape 9"/>
          <p:cNvSpPr/>
          <p:nvPr/>
        </p:nvSpPr>
        <p:spPr>
          <a:xfrm>
            <a:off x="328350" y="3427399"/>
            <a:ext cx="2382620" cy="0"/>
          </a:xfrm>
          <a:prstGeom prst="line">
            <a:avLst/>
          </a:prstGeom>
          <a:ln w="28575" cap="flat">
            <a:solidFill>
              <a:srgbClr val="ECB31F"/>
            </a:solidFill>
            <a:prstDash val="solid"/>
            <a:headEnd type="diamond" w="lg" len="lg"/>
            <a:tailEnd type="diamond" w="lg" len="lg"/>
          </a:ln>
        </p:spPr>
        <p:txBody>
          <a:bodyPr/>
          <a:lstStyle/>
          <a:p>
            <a:endParaRPr lang="en-US"/>
          </a:p>
        </p:txBody>
      </p:sp>
      <p:sp>
        <p:nvSpPr>
          <p:cNvPr id="10" name="AutoShape 10"/>
          <p:cNvSpPr/>
          <p:nvPr/>
        </p:nvSpPr>
        <p:spPr>
          <a:xfrm>
            <a:off x="328350" y="4698138"/>
            <a:ext cx="2382620" cy="0"/>
          </a:xfrm>
          <a:prstGeom prst="line">
            <a:avLst/>
          </a:prstGeom>
          <a:ln w="28575" cap="flat">
            <a:solidFill>
              <a:srgbClr val="ECB31F"/>
            </a:solidFill>
            <a:prstDash val="solid"/>
            <a:headEnd type="diamond" w="lg" len="lg"/>
            <a:tailEnd type="diamond" w="lg" len="lg"/>
          </a:ln>
        </p:spPr>
        <p:txBody>
          <a:bodyPr/>
          <a:lstStyle/>
          <a:p>
            <a:endParaRPr lang="en-US"/>
          </a:p>
        </p:txBody>
      </p:sp>
      <p:sp>
        <p:nvSpPr>
          <p:cNvPr id="11" name="AutoShape 11"/>
          <p:cNvSpPr/>
          <p:nvPr/>
        </p:nvSpPr>
        <p:spPr>
          <a:xfrm>
            <a:off x="328350" y="5908690"/>
            <a:ext cx="2382620" cy="0"/>
          </a:xfrm>
          <a:prstGeom prst="line">
            <a:avLst/>
          </a:prstGeom>
          <a:ln w="28575" cap="flat">
            <a:solidFill>
              <a:srgbClr val="ECB31F"/>
            </a:solidFill>
            <a:prstDash val="solid"/>
            <a:headEnd type="diamond" w="lg" len="lg"/>
            <a:tailEnd type="diamond" w="lg" len="lg"/>
          </a:ln>
        </p:spPr>
        <p:txBody>
          <a:bodyPr/>
          <a:lstStyle/>
          <a:p>
            <a:endParaRPr lang="en-US"/>
          </a:p>
        </p:txBody>
      </p:sp>
      <p:sp>
        <p:nvSpPr>
          <p:cNvPr id="12" name="AutoShape 12"/>
          <p:cNvSpPr/>
          <p:nvPr/>
        </p:nvSpPr>
        <p:spPr>
          <a:xfrm>
            <a:off x="328350" y="7175983"/>
            <a:ext cx="2382620" cy="0"/>
          </a:xfrm>
          <a:prstGeom prst="line">
            <a:avLst/>
          </a:prstGeom>
          <a:ln w="28575" cap="flat">
            <a:solidFill>
              <a:srgbClr val="ECB31F"/>
            </a:solidFill>
            <a:prstDash val="solid"/>
            <a:headEnd type="diamond" w="lg" len="lg"/>
            <a:tailEnd type="diamond" w="lg" len="lg"/>
          </a:ln>
        </p:spPr>
        <p:txBody>
          <a:bodyPr/>
          <a:lstStyle/>
          <a:p>
            <a:endParaRPr lang="en-US"/>
          </a:p>
        </p:txBody>
      </p:sp>
      <p:sp>
        <p:nvSpPr>
          <p:cNvPr id="13" name="Freeform 13"/>
          <p:cNvSpPr/>
          <p:nvPr/>
        </p:nvSpPr>
        <p:spPr>
          <a:xfrm>
            <a:off x="75988" y="8481579"/>
            <a:ext cx="2640819" cy="1385330"/>
          </a:xfrm>
          <a:custGeom>
            <a:avLst/>
            <a:gdLst/>
            <a:ahLst/>
            <a:cxnLst/>
            <a:rect l="l" t="t" r="r" b="b"/>
            <a:pathLst>
              <a:path w="2640819" h="1385330">
                <a:moveTo>
                  <a:pt x="0" y="0"/>
                </a:moveTo>
                <a:lnTo>
                  <a:pt x="2640819" y="0"/>
                </a:lnTo>
                <a:lnTo>
                  <a:pt x="2640819" y="1385330"/>
                </a:lnTo>
                <a:lnTo>
                  <a:pt x="0" y="1385330"/>
                </a:lnTo>
                <a:lnTo>
                  <a:pt x="0" y="0"/>
                </a:lnTo>
                <a:close/>
              </a:path>
            </a:pathLst>
          </a:custGeom>
          <a:blipFill>
            <a:blip r:embed="rId2"/>
            <a:stretch>
              <a:fillRect/>
            </a:stretch>
          </a:blipFill>
        </p:spPr>
        <p:txBody>
          <a:bodyPr/>
          <a:lstStyle/>
          <a:p>
            <a:endParaRPr lang="en-US"/>
          </a:p>
        </p:txBody>
      </p:sp>
      <p:sp>
        <p:nvSpPr>
          <p:cNvPr id="14" name="TextBox 14"/>
          <p:cNvSpPr txBox="1"/>
          <p:nvPr/>
        </p:nvSpPr>
        <p:spPr>
          <a:xfrm rot="5400000">
            <a:off x="16608562" y="7665105"/>
            <a:ext cx="2277706" cy="251460"/>
          </a:xfrm>
          <a:prstGeom prst="rect">
            <a:avLst/>
          </a:prstGeom>
        </p:spPr>
        <p:txBody>
          <a:bodyPr lIns="0" tIns="0" rIns="0" bIns="0" rtlCol="0" anchor="t">
            <a:spAutoFit/>
          </a:bodyPr>
          <a:lstStyle/>
          <a:p>
            <a:pPr marL="0" lvl="0" indent="0" algn="l">
              <a:lnSpc>
                <a:spcPts val="1980"/>
              </a:lnSpc>
              <a:spcBef>
                <a:spcPct val="0"/>
              </a:spcBef>
            </a:pPr>
            <a:r>
              <a:rPr lang="es" sz="1800">
                <a:solidFill>
                  <a:srgbClr val="FFFFFF"/>
                </a:solidFill>
                <a:latin typeface="Black Mango"/>
                <a:ea typeface="Black Mango"/>
                <a:cs typeface="Black Mango"/>
                <a:sym typeface="Black Mango"/>
              </a:rPr>
              <a:t>Defensa de tesis</a:t>
            </a:r>
          </a:p>
        </p:txBody>
      </p:sp>
      <p:sp>
        <p:nvSpPr>
          <p:cNvPr id="15" name="TextBox 15"/>
          <p:cNvSpPr txBox="1"/>
          <p:nvPr/>
        </p:nvSpPr>
        <p:spPr>
          <a:xfrm>
            <a:off x="334187" y="2623142"/>
            <a:ext cx="4466027" cy="479784"/>
          </a:xfrm>
          <a:prstGeom prst="rect">
            <a:avLst/>
          </a:prstGeom>
        </p:spPr>
        <p:txBody>
          <a:bodyPr lIns="0" tIns="0" rIns="0" bIns="0" rtlCol="0" anchor="t">
            <a:spAutoFit/>
          </a:bodyPr>
          <a:lstStyle/>
          <a:p>
            <a:pPr algn="l">
              <a:lnSpc>
                <a:spcPts val="3523"/>
              </a:lnSpc>
            </a:pPr>
            <a:r>
              <a:rPr lang="es" sz="3523">
                <a:solidFill>
                  <a:srgbClr val="FFFFFF"/>
                </a:solidFill>
                <a:latin typeface="Black Mango"/>
                <a:ea typeface="Black Mango"/>
                <a:cs typeface="Black Mango"/>
                <a:sym typeface="Black Mango"/>
              </a:rPr>
              <a:t>Excelencia</a:t>
            </a:r>
          </a:p>
        </p:txBody>
      </p:sp>
      <p:sp>
        <p:nvSpPr>
          <p:cNvPr id="16" name="TextBox 16"/>
          <p:cNvSpPr txBox="1"/>
          <p:nvPr/>
        </p:nvSpPr>
        <p:spPr>
          <a:xfrm>
            <a:off x="334187" y="3784493"/>
            <a:ext cx="4466027" cy="479784"/>
          </a:xfrm>
          <a:prstGeom prst="rect">
            <a:avLst/>
          </a:prstGeom>
        </p:spPr>
        <p:txBody>
          <a:bodyPr lIns="0" tIns="0" rIns="0" bIns="0" rtlCol="0" anchor="t">
            <a:spAutoFit/>
          </a:bodyPr>
          <a:lstStyle/>
          <a:p>
            <a:pPr algn="l">
              <a:lnSpc>
                <a:spcPts val="3523"/>
              </a:lnSpc>
            </a:pPr>
            <a:r>
              <a:rPr lang="es" sz="3523">
                <a:solidFill>
                  <a:srgbClr val="FFFFFF"/>
                </a:solidFill>
                <a:latin typeface="Black Mango"/>
                <a:ea typeface="Black Mango"/>
                <a:cs typeface="Black Mango"/>
                <a:sym typeface="Black Mango"/>
              </a:rPr>
              <a:t>Comunidad</a:t>
            </a:r>
          </a:p>
        </p:txBody>
      </p:sp>
      <p:sp>
        <p:nvSpPr>
          <p:cNvPr id="17" name="TextBox 17"/>
          <p:cNvSpPr txBox="1"/>
          <p:nvPr/>
        </p:nvSpPr>
        <p:spPr>
          <a:xfrm>
            <a:off x="328350" y="5104845"/>
            <a:ext cx="4466027" cy="479784"/>
          </a:xfrm>
          <a:prstGeom prst="rect">
            <a:avLst/>
          </a:prstGeom>
        </p:spPr>
        <p:txBody>
          <a:bodyPr lIns="0" tIns="0" rIns="0" bIns="0" rtlCol="0" anchor="t">
            <a:spAutoFit/>
          </a:bodyPr>
          <a:lstStyle/>
          <a:p>
            <a:pPr algn="l">
              <a:lnSpc>
                <a:spcPts val="3523"/>
              </a:lnSpc>
            </a:pPr>
            <a:r>
              <a:rPr lang="es" sz="3523" dirty="0">
                <a:solidFill>
                  <a:srgbClr val="FFFFFF"/>
                </a:solidFill>
                <a:latin typeface="Black Mango"/>
                <a:ea typeface="Black Mango"/>
                <a:cs typeface="Black Mango"/>
                <a:sym typeface="Black Mango"/>
              </a:rPr>
              <a:t>Seguridad</a:t>
            </a:r>
          </a:p>
        </p:txBody>
      </p:sp>
      <p:sp>
        <p:nvSpPr>
          <p:cNvPr id="18" name="TextBox 18"/>
          <p:cNvSpPr txBox="1"/>
          <p:nvPr/>
        </p:nvSpPr>
        <p:spPr>
          <a:xfrm>
            <a:off x="483794" y="6315403"/>
            <a:ext cx="4466027" cy="479784"/>
          </a:xfrm>
          <a:prstGeom prst="rect">
            <a:avLst/>
          </a:prstGeom>
        </p:spPr>
        <p:txBody>
          <a:bodyPr lIns="0" tIns="0" rIns="0" bIns="0" rtlCol="0" anchor="t">
            <a:spAutoFit/>
          </a:bodyPr>
          <a:lstStyle/>
          <a:p>
            <a:pPr algn="l">
              <a:lnSpc>
                <a:spcPts val="3523"/>
              </a:lnSpc>
            </a:pPr>
            <a:r>
              <a:rPr lang="es" sz="3523">
                <a:solidFill>
                  <a:srgbClr val="FFFFFF"/>
                </a:solidFill>
                <a:latin typeface="Black Mango"/>
                <a:ea typeface="Black Mango"/>
                <a:cs typeface="Black Mango"/>
                <a:sym typeface="Black Mango"/>
              </a:rPr>
              <a:t>Empatía</a:t>
            </a:r>
          </a:p>
        </p:txBody>
      </p:sp>
      <p:sp>
        <p:nvSpPr>
          <p:cNvPr id="19" name="TextBox 19"/>
          <p:cNvSpPr txBox="1"/>
          <p:nvPr/>
        </p:nvSpPr>
        <p:spPr>
          <a:xfrm>
            <a:off x="369144" y="7582695"/>
            <a:ext cx="4466027" cy="479784"/>
          </a:xfrm>
          <a:prstGeom prst="rect">
            <a:avLst/>
          </a:prstGeom>
        </p:spPr>
        <p:txBody>
          <a:bodyPr lIns="0" tIns="0" rIns="0" bIns="0" rtlCol="0" anchor="t">
            <a:spAutoFit/>
          </a:bodyPr>
          <a:lstStyle/>
          <a:p>
            <a:pPr algn="l">
              <a:lnSpc>
                <a:spcPts val="3523"/>
              </a:lnSpc>
            </a:pPr>
            <a:r>
              <a:rPr lang="es" sz="3523">
                <a:solidFill>
                  <a:srgbClr val="FFFFFF"/>
                </a:solidFill>
                <a:latin typeface="Black Mango"/>
                <a:ea typeface="Black Mango"/>
                <a:cs typeface="Black Mango"/>
                <a:sym typeface="Black Mango"/>
              </a:rPr>
              <a:t>Innovación</a:t>
            </a:r>
          </a:p>
        </p:txBody>
      </p:sp>
      <p:sp>
        <p:nvSpPr>
          <p:cNvPr id="20" name="Freeform 20"/>
          <p:cNvSpPr/>
          <p:nvPr/>
        </p:nvSpPr>
        <p:spPr>
          <a:xfrm>
            <a:off x="-1122" y="-2632"/>
            <a:ext cx="2943650" cy="2943650"/>
          </a:xfrm>
          <a:custGeom>
            <a:avLst/>
            <a:gdLst/>
            <a:ahLst/>
            <a:cxnLst/>
            <a:rect l="l" t="t" r="r" b="b"/>
            <a:pathLst>
              <a:path w="2943650" h="2943650">
                <a:moveTo>
                  <a:pt x="0" y="0"/>
                </a:moveTo>
                <a:lnTo>
                  <a:pt x="2943650" y="0"/>
                </a:lnTo>
                <a:lnTo>
                  <a:pt x="2943650" y="2943650"/>
                </a:lnTo>
                <a:lnTo>
                  <a:pt x="0" y="2943650"/>
                </a:lnTo>
                <a:lnTo>
                  <a:pt x="0" y="0"/>
                </a:lnTo>
                <a:close/>
              </a:path>
            </a:pathLst>
          </a:custGeom>
          <a:blipFill>
            <a:blip r:embed="rId3"/>
            <a:stretch>
              <a:fillRect/>
            </a:stretch>
          </a:blipFill>
        </p:spPr>
        <p:txBody>
          <a:bodyPr/>
          <a:lstStyle/>
          <a:p>
            <a:endParaRPr lang="en-US"/>
          </a:p>
        </p:txBody>
      </p:sp>
      <p:sp>
        <p:nvSpPr>
          <p:cNvPr id="28" name="TextBox 27">
            <a:extLst>
              <a:ext uri="{FF2B5EF4-FFF2-40B4-BE49-F238E27FC236}">
                <a16:creationId xmlns:a16="http://schemas.microsoft.com/office/drawing/2014/main" id="{5A993172-68D1-CE5C-4243-71FBAB49B591}"/>
              </a:ext>
            </a:extLst>
          </p:cNvPr>
          <p:cNvSpPr txBox="1"/>
          <p:nvPr/>
        </p:nvSpPr>
        <p:spPr>
          <a:xfrm>
            <a:off x="4549927" y="9471911"/>
            <a:ext cx="10421443" cy="646331"/>
          </a:xfrm>
          <a:prstGeom prst="rect">
            <a:avLst/>
          </a:prstGeom>
          <a:noFill/>
        </p:spPr>
        <p:txBody>
          <a:bodyPr wrap="none" rtlCol="0">
            <a:spAutoFit/>
          </a:bodyPr>
          <a:lstStyle/>
          <a:p>
            <a:r>
              <a:rPr lang="es" sz="1800" dirty="0">
                <a:solidFill>
                  <a:srgbClr val="414042"/>
                </a:solidFill>
                <a:latin typeface="Canva Sans 1 Italics"/>
                <a:ea typeface="Canva Sans 1 Italics"/>
                <a:cs typeface="Canva Sans 1 Italics"/>
                <a:sym typeface="Canva Sans 1 Italics"/>
              </a:rPr>
              <a:t>Preparar a los estudiantes académica, social y emocionalmente para el éxito hoy y mañana.</a:t>
            </a:r>
          </a:p>
          <a:p>
            <a:endParaRPr lang="en-US" dirty="0"/>
          </a:p>
        </p:txBody>
      </p:sp>
      <p:sp>
        <p:nvSpPr>
          <p:cNvPr id="22" name="TextBox 21">
            <a:extLst>
              <a:ext uri="{FF2B5EF4-FFF2-40B4-BE49-F238E27FC236}">
                <a16:creationId xmlns:a16="http://schemas.microsoft.com/office/drawing/2014/main" id="{E2BEA982-306D-5828-28F1-147A867F06B3}"/>
              </a:ext>
            </a:extLst>
          </p:cNvPr>
          <p:cNvSpPr txBox="1"/>
          <p:nvPr/>
        </p:nvSpPr>
        <p:spPr>
          <a:xfrm>
            <a:off x="3046279" y="1830932"/>
            <a:ext cx="13968200" cy="5632311"/>
          </a:xfrm>
          <a:prstGeom prst="rect">
            <a:avLst/>
          </a:prstGeom>
          <a:noFill/>
        </p:spPr>
        <p:txBody>
          <a:bodyPr wrap="square">
            <a:spAutoFit/>
          </a:bodyPr>
          <a:lstStyle/>
          <a:p>
            <a:pPr marL="114300" indent="0">
              <a:buNone/>
            </a:pPr>
            <a:r>
              <a:rPr lang="es" altLang="en-US" sz="3600" dirty="0">
                <a:solidFill>
                  <a:schemeClr val="accent4">
                    <a:lumMod val="75000"/>
                  </a:schemeClr>
                </a:solidFill>
              </a:rPr>
              <a:t>Todos los padres recibirán información sobre lo siguiente:</a:t>
            </a:r>
          </a:p>
          <a:p>
            <a:pPr marL="914400" lvl="1" indent="-457200">
              <a:buFont typeface="Arial" panose="020B0604020202020204" pitchFamily="34" charset="0"/>
              <a:buChar char="•"/>
            </a:pPr>
            <a:r>
              <a:rPr lang="es" altLang="en-US" sz="3600" dirty="0">
                <a:solidFill>
                  <a:schemeClr val="accent4">
                    <a:lumMod val="75000"/>
                  </a:schemeClr>
                </a:solidFill>
              </a:rPr>
              <a:t>El nivel de logro de su hijo en cada una de las evaluaciones académicas del estado</a:t>
            </a:r>
          </a:p>
          <a:p>
            <a:pPr marL="914400" lvl="1" indent="-457200">
              <a:buFont typeface="Arial" panose="020B0604020202020204" pitchFamily="34" charset="0"/>
              <a:buChar char="•"/>
            </a:pPr>
            <a:r>
              <a:rPr lang="es" altLang="en-US" sz="3600" dirty="0">
                <a:solidFill>
                  <a:schemeClr val="accent4">
                    <a:lumMod val="75000"/>
                  </a:schemeClr>
                </a:solidFill>
              </a:rPr>
              <a:t>Notificación del derecho a transferir al niño a otra escuela en el distrito si el estudiante se convierte en víctima de un delito violento o es asignado a una escuela insegura.</a:t>
            </a:r>
          </a:p>
          <a:p>
            <a:pPr marL="914400" lvl="1" indent="-457200">
              <a:buFont typeface="Arial" panose="020B0604020202020204" pitchFamily="34" charset="0"/>
              <a:buChar char="•"/>
            </a:pPr>
            <a:r>
              <a:rPr lang="es" altLang="en-US" sz="3600" dirty="0">
                <a:solidFill>
                  <a:schemeClr val="accent4">
                    <a:lumMod val="75000"/>
                  </a:schemeClr>
                </a:solidFill>
              </a:rPr>
              <a:t>Política de participación familiar del distrito y política de participación de los padres de la escuela</a:t>
            </a:r>
          </a:p>
          <a:p>
            <a:pPr marL="914400" lvl="1" indent="-457200">
              <a:buFont typeface="Arial" panose="020B0604020202020204" pitchFamily="34" charset="0"/>
              <a:buChar char="•"/>
            </a:pPr>
            <a:r>
              <a:rPr lang="es" sz="3600" dirty="0">
                <a:solidFill>
                  <a:schemeClr val="accent4">
                    <a:lumMod val="75000"/>
                  </a:schemeClr>
                </a:solidFill>
              </a:rPr>
              <a:t>En el caso de que un maestro sin licencia y con permiso enseñe a los niños durante 4 o más semanas consecutivas, se notificará a los padres.</a:t>
            </a:r>
            <a:endParaRPr lang="en-US" altLang="en-US" sz="3600" dirty="0">
              <a:solidFill>
                <a:schemeClr val="accent4">
                  <a:lumMod val="75000"/>
                </a:schemeClr>
              </a:solidFill>
            </a:endParaRPr>
          </a:p>
        </p:txBody>
      </p:sp>
    </p:spTree>
    <p:extLst>
      <p:ext uri="{BB962C8B-B14F-4D97-AF65-F5344CB8AC3E}">
        <p14:creationId xmlns:p14="http://schemas.microsoft.com/office/powerpoint/2010/main" val="262358167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p:cNvSpPr/>
          <p:nvPr/>
        </p:nvSpPr>
        <p:spPr>
          <a:xfrm>
            <a:off x="616649" y="1394486"/>
            <a:ext cx="18288000" cy="0"/>
          </a:xfrm>
          <a:prstGeom prst="line">
            <a:avLst/>
          </a:prstGeom>
          <a:ln w="9525" cap="flat">
            <a:solidFill>
              <a:srgbClr val="000000"/>
            </a:solidFill>
            <a:prstDash val="solid"/>
            <a:headEnd type="none" w="sm" len="sm"/>
            <a:tailEnd type="none" w="sm" len="sm"/>
          </a:ln>
        </p:spPr>
        <p:txBody>
          <a:bodyPr/>
          <a:lstStyle/>
          <a:p>
            <a:endParaRPr lang="en-US"/>
          </a:p>
        </p:txBody>
      </p:sp>
      <p:sp>
        <p:nvSpPr>
          <p:cNvPr id="3" name="AutoShape 3"/>
          <p:cNvSpPr/>
          <p:nvPr/>
        </p:nvSpPr>
        <p:spPr>
          <a:xfrm>
            <a:off x="-9525" y="9239250"/>
            <a:ext cx="18288000" cy="0"/>
          </a:xfrm>
          <a:prstGeom prst="line">
            <a:avLst/>
          </a:prstGeom>
          <a:ln w="9525" cap="flat">
            <a:solidFill>
              <a:srgbClr val="000000"/>
            </a:solidFill>
            <a:prstDash val="solid"/>
            <a:headEnd type="none" w="sm" len="sm"/>
            <a:tailEnd type="none" w="sm" len="sm"/>
          </a:ln>
        </p:spPr>
        <p:txBody>
          <a:bodyPr/>
          <a:lstStyle/>
          <a:p>
            <a:endParaRPr lang="en-US"/>
          </a:p>
        </p:txBody>
      </p:sp>
      <p:sp>
        <p:nvSpPr>
          <p:cNvPr id="4" name="TextBox 4"/>
          <p:cNvSpPr txBox="1"/>
          <p:nvPr/>
        </p:nvSpPr>
        <p:spPr>
          <a:xfrm>
            <a:off x="2887178" y="131309"/>
            <a:ext cx="14840479" cy="1273426"/>
          </a:xfrm>
          <a:prstGeom prst="rect">
            <a:avLst/>
          </a:prstGeom>
        </p:spPr>
        <p:txBody>
          <a:bodyPr wrap="square" lIns="0" tIns="0" rIns="0" bIns="0" rtlCol="0" anchor="t">
            <a:spAutoFit/>
          </a:bodyPr>
          <a:lstStyle/>
          <a:p>
            <a:pPr algn="ctr">
              <a:lnSpc>
                <a:spcPts val="10596"/>
              </a:lnSpc>
            </a:pPr>
            <a:r>
              <a:rPr lang="es" sz="6600" dirty="0">
                <a:solidFill>
                  <a:srgbClr val="6D2374"/>
                </a:solidFill>
                <a:latin typeface="Black Mango"/>
                <a:ea typeface="Black Mango"/>
                <a:cs typeface="Black Mango"/>
                <a:sym typeface="Black Mango"/>
              </a:rPr>
              <a:t>Pacto entre la escuela y los padres</a:t>
            </a:r>
          </a:p>
        </p:txBody>
      </p:sp>
      <p:sp>
        <p:nvSpPr>
          <p:cNvPr id="5" name="AutoShape 5"/>
          <p:cNvSpPr/>
          <p:nvPr/>
        </p:nvSpPr>
        <p:spPr>
          <a:xfrm>
            <a:off x="-15384402" y="9236618"/>
            <a:ext cx="18288000" cy="0"/>
          </a:xfrm>
          <a:prstGeom prst="line">
            <a:avLst/>
          </a:prstGeom>
          <a:ln w="9525" cap="flat">
            <a:solidFill>
              <a:srgbClr val="000000"/>
            </a:solidFill>
            <a:prstDash val="solid"/>
            <a:headEnd type="none" w="sm" len="sm"/>
            <a:tailEnd type="none" w="sm" len="sm"/>
          </a:ln>
        </p:spPr>
        <p:txBody>
          <a:bodyPr/>
          <a:lstStyle/>
          <a:p>
            <a:endParaRPr lang="en-US"/>
          </a:p>
        </p:txBody>
      </p:sp>
      <p:grpSp>
        <p:nvGrpSpPr>
          <p:cNvPr id="6" name="Group 6"/>
          <p:cNvGrpSpPr/>
          <p:nvPr/>
        </p:nvGrpSpPr>
        <p:grpSpPr>
          <a:xfrm>
            <a:off x="-16347" y="-2632"/>
            <a:ext cx="2929471" cy="10289632"/>
            <a:chOff x="0" y="0"/>
            <a:chExt cx="771548" cy="2710027"/>
          </a:xfrm>
        </p:grpSpPr>
        <p:sp>
          <p:nvSpPr>
            <p:cNvPr id="7" name="Freeform 7"/>
            <p:cNvSpPr/>
            <p:nvPr/>
          </p:nvSpPr>
          <p:spPr>
            <a:xfrm>
              <a:off x="0" y="0"/>
              <a:ext cx="771548" cy="2710027"/>
            </a:xfrm>
            <a:custGeom>
              <a:avLst/>
              <a:gdLst/>
              <a:ahLst/>
              <a:cxnLst/>
              <a:rect l="l" t="t" r="r" b="b"/>
              <a:pathLst>
                <a:path w="771548" h="2710027">
                  <a:moveTo>
                    <a:pt x="0" y="0"/>
                  </a:moveTo>
                  <a:lnTo>
                    <a:pt x="771548" y="0"/>
                  </a:lnTo>
                  <a:lnTo>
                    <a:pt x="771548" y="2710027"/>
                  </a:lnTo>
                  <a:lnTo>
                    <a:pt x="0" y="2710027"/>
                  </a:lnTo>
                  <a:close/>
                </a:path>
              </a:pathLst>
            </a:custGeom>
            <a:solidFill>
              <a:srgbClr val="6D2374"/>
            </a:solidFill>
          </p:spPr>
          <p:txBody>
            <a:bodyPr/>
            <a:lstStyle/>
            <a:p>
              <a:endParaRPr lang="en-US"/>
            </a:p>
          </p:txBody>
        </p:sp>
        <p:sp>
          <p:nvSpPr>
            <p:cNvPr id="8" name="TextBox 8"/>
            <p:cNvSpPr txBox="1"/>
            <p:nvPr/>
          </p:nvSpPr>
          <p:spPr>
            <a:xfrm>
              <a:off x="0" y="-219075"/>
              <a:ext cx="771548" cy="2929102"/>
            </a:xfrm>
            <a:prstGeom prst="rect">
              <a:avLst/>
            </a:prstGeom>
          </p:spPr>
          <p:txBody>
            <a:bodyPr lIns="50800" tIns="50800" rIns="50800" bIns="50800" rtlCol="0" anchor="ctr"/>
            <a:lstStyle/>
            <a:p>
              <a:pPr algn="ctr">
                <a:lnSpc>
                  <a:spcPts val="4640"/>
                </a:lnSpc>
              </a:pPr>
              <a:endParaRPr/>
            </a:p>
          </p:txBody>
        </p:sp>
      </p:grpSp>
      <p:sp>
        <p:nvSpPr>
          <p:cNvPr id="9" name="AutoShape 9"/>
          <p:cNvSpPr/>
          <p:nvPr/>
        </p:nvSpPr>
        <p:spPr>
          <a:xfrm>
            <a:off x="328350" y="3427399"/>
            <a:ext cx="2382620" cy="0"/>
          </a:xfrm>
          <a:prstGeom prst="line">
            <a:avLst/>
          </a:prstGeom>
          <a:ln w="28575" cap="flat">
            <a:solidFill>
              <a:srgbClr val="ECB31F"/>
            </a:solidFill>
            <a:prstDash val="solid"/>
            <a:headEnd type="diamond" w="lg" len="lg"/>
            <a:tailEnd type="diamond" w="lg" len="lg"/>
          </a:ln>
        </p:spPr>
        <p:txBody>
          <a:bodyPr/>
          <a:lstStyle/>
          <a:p>
            <a:endParaRPr lang="en-US"/>
          </a:p>
        </p:txBody>
      </p:sp>
      <p:sp>
        <p:nvSpPr>
          <p:cNvPr id="10" name="AutoShape 10"/>
          <p:cNvSpPr/>
          <p:nvPr/>
        </p:nvSpPr>
        <p:spPr>
          <a:xfrm>
            <a:off x="328350" y="4698138"/>
            <a:ext cx="2382620" cy="0"/>
          </a:xfrm>
          <a:prstGeom prst="line">
            <a:avLst/>
          </a:prstGeom>
          <a:ln w="28575" cap="flat">
            <a:solidFill>
              <a:srgbClr val="ECB31F"/>
            </a:solidFill>
            <a:prstDash val="solid"/>
            <a:headEnd type="diamond" w="lg" len="lg"/>
            <a:tailEnd type="diamond" w="lg" len="lg"/>
          </a:ln>
        </p:spPr>
        <p:txBody>
          <a:bodyPr/>
          <a:lstStyle/>
          <a:p>
            <a:endParaRPr lang="en-US"/>
          </a:p>
        </p:txBody>
      </p:sp>
      <p:sp>
        <p:nvSpPr>
          <p:cNvPr id="11" name="AutoShape 11"/>
          <p:cNvSpPr/>
          <p:nvPr/>
        </p:nvSpPr>
        <p:spPr>
          <a:xfrm>
            <a:off x="328350" y="5908690"/>
            <a:ext cx="2382620" cy="0"/>
          </a:xfrm>
          <a:prstGeom prst="line">
            <a:avLst/>
          </a:prstGeom>
          <a:ln w="28575" cap="flat">
            <a:solidFill>
              <a:srgbClr val="ECB31F"/>
            </a:solidFill>
            <a:prstDash val="solid"/>
            <a:headEnd type="diamond" w="lg" len="lg"/>
            <a:tailEnd type="diamond" w="lg" len="lg"/>
          </a:ln>
        </p:spPr>
        <p:txBody>
          <a:bodyPr/>
          <a:lstStyle/>
          <a:p>
            <a:endParaRPr lang="en-US"/>
          </a:p>
        </p:txBody>
      </p:sp>
      <p:sp>
        <p:nvSpPr>
          <p:cNvPr id="12" name="AutoShape 12"/>
          <p:cNvSpPr/>
          <p:nvPr/>
        </p:nvSpPr>
        <p:spPr>
          <a:xfrm>
            <a:off x="328350" y="7175983"/>
            <a:ext cx="2382620" cy="0"/>
          </a:xfrm>
          <a:prstGeom prst="line">
            <a:avLst/>
          </a:prstGeom>
          <a:ln w="28575" cap="flat">
            <a:solidFill>
              <a:srgbClr val="ECB31F"/>
            </a:solidFill>
            <a:prstDash val="solid"/>
            <a:headEnd type="diamond" w="lg" len="lg"/>
            <a:tailEnd type="diamond" w="lg" len="lg"/>
          </a:ln>
        </p:spPr>
        <p:txBody>
          <a:bodyPr/>
          <a:lstStyle/>
          <a:p>
            <a:endParaRPr lang="en-US"/>
          </a:p>
        </p:txBody>
      </p:sp>
      <p:sp>
        <p:nvSpPr>
          <p:cNvPr id="13" name="Freeform 13"/>
          <p:cNvSpPr/>
          <p:nvPr/>
        </p:nvSpPr>
        <p:spPr>
          <a:xfrm>
            <a:off x="75988" y="8481579"/>
            <a:ext cx="2640819" cy="1385330"/>
          </a:xfrm>
          <a:custGeom>
            <a:avLst/>
            <a:gdLst/>
            <a:ahLst/>
            <a:cxnLst/>
            <a:rect l="l" t="t" r="r" b="b"/>
            <a:pathLst>
              <a:path w="2640819" h="1385330">
                <a:moveTo>
                  <a:pt x="0" y="0"/>
                </a:moveTo>
                <a:lnTo>
                  <a:pt x="2640819" y="0"/>
                </a:lnTo>
                <a:lnTo>
                  <a:pt x="2640819" y="1385330"/>
                </a:lnTo>
                <a:lnTo>
                  <a:pt x="0" y="1385330"/>
                </a:lnTo>
                <a:lnTo>
                  <a:pt x="0" y="0"/>
                </a:lnTo>
                <a:close/>
              </a:path>
            </a:pathLst>
          </a:custGeom>
          <a:blipFill>
            <a:blip r:embed="rId2"/>
            <a:stretch>
              <a:fillRect/>
            </a:stretch>
          </a:blipFill>
        </p:spPr>
        <p:txBody>
          <a:bodyPr/>
          <a:lstStyle/>
          <a:p>
            <a:endParaRPr lang="en-US"/>
          </a:p>
        </p:txBody>
      </p:sp>
      <p:sp>
        <p:nvSpPr>
          <p:cNvPr id="14" name="TextBox 14"/>
          <p:cNvSpPr txBox="1"/>
          <p:nvPr/>
        </p:nvSpPr>
        <p:spPr>
          <a:xfrm rot="5400000">
            <a:off x="16608562" y="7665105"/>
            <a:ext cx="2277706" cy="251460"/>
          </a:xfrm>
          <a:prstGeom prst="rect">
            <a:avLst/>
          </a:prstGeom>
        </p:spPr>
        <p:txBody>
          <a:bodyPr lIns="0" tIns="0" rIns="0" bIns="0" rtlCol="0" anchor="t">
            <a:spAutoFit/>
          </a:bodyPr>
          <a:lstStyle/>
          <a:p>
            <a:pPr marL="0" lvl="0" indent="0" algn="l">
              <a:lnSpc>
                <a:spcPts val="1980"/>
              </a:lnSpc>
              <a:spcBef>
                <a:spcPct val="0"/>
              </a:spcBef>
            </a:pPr>
            <a:r>
              <a:rPr lang="es" sz="1800">
                <a:solidFill>
                  <a:srgbClr val="FFFFFF"/>
                </a:solidFill>
                <a:latin typeface="Black Mango"/>
                <a:ea typeface="Black Mango"/>
                <a:cs typeface="Black Mango"/>
                <a:sym typeface="Black Mango"/>
              </a:rPr>
              <a:t>Defensa de tesis</a:t>
            </a:r>
          </a:p>
        </p:txBody>
      </p:sp>
      <p:sp>
        <p:nvSpPr>
          <p:cNvPr id="15" name="TextBox 15"/>
          <p:cNvSpPr txBox="1"/>
          <p:nvPr/>
        </p:nvSpPr>
        <p:spPr>
          <a:xfrm>
            <a:off x="334187" y="2623142"/>
            <a:ext cx="4466027" cy="479784"/>
          </a:xfrm>
          <a:prstGeom prst="rect">
            <a:avLst/>
          </a:prstGeom>
        </p:spPr>
        <p:txBody>
          <a:bodyPr lIns="0" tIns="0" rIns="0" bIns="0" rtlCol="0" anchor="t">
            <a:spAutoFit/>
          </a:bodyPr>
          <a:lstStyle/>
          <a:p>
            <a:pPr algn="l">
              <a:lnSpc>
                <a:spcPts val="3523"/>
              </a:lnSpc>
            </a:pPr>
            <a:r>
              <a:rPr lang="es" sz="3523">
                <a:solidFill>
                  <a:srgbClr val="FFFFFF"/>
                </a:solidFill>
                <a:latin typeface="Black Mango"/>
                <a:ea typeface="Black Mango"/>
                <a:cs typeface="Black Mango"/>
                <a:sym typeface="Black Mango"/>
              </a:rPr>
              <a:t>Excelencia</a:t>
            </a:r>
          </a:p>
        </p:txBody>
      </p:sp>
      <p:sp>
        <p:nvSpPr>
          <p:cNvPr id="16" name="TextBox 16"/>
          <p:cNvSpPr txBox="1"/>
          <p:nvPr/>
        </p:nvSpPr>
        <p:spPr>
          <a:xfrm>
            <a:off x="334187" y="3784493"/>
            <a:ext cx="4466027" cy="479784"/>
          </a:xfrm>
          <a:prstGeom prst="rect">
            <a:avLst/>
          </a:prstGeom>
        </p:spPr>
        <p:txBody>
          <a:bodyPr lIns="0" tIns="0" rIns="0" bIns="0" rtlCol="0" anchor="t">
            <a:spAutoFit/>
          </a:bodyPr>
          <a:lstStyle/>
          <a:p>
            <a:pPr algn="l">
              <a:lnSpc>
                <a:spcPts val="3523"/>
              </a:lnSpc>
            </a:pPr>
            <a:r>
              <a:rPr lang="es" sz="3523">
                <a:solidFill>
                  <a:srgbClr val="FFFFFF"/>
                </a:solidFill>
                <a:latin typeface="Black Mango"/>
                <a:ea typeface="Black Mango"/>
                <a:cs typeface="Black Mango"/>
                <a:sym typeface="Black Mango"/>
              </a:rPr>
              <a:t>Comunidad</a:t>
            </a:r>
          </a:p>
        </p:txBody>
      </p:sp>
      <p:sp>
        <p:nvSpPr>
          <p:cNvPr id="17" name="TextBox 17"/>
          <p:cNvSpPr txBox="1"/>
          <p:nvPr/>
        </p:nvSpPr>
        <p:spPr>
          <a:xfrm>
            <a:off x="369144" y="5171886"/>
            <a:ext cx="4466027" cy="479784"/>
          </a:xfrm>
          <a:prstGeom prst="rect">
            <a:avLst/>
          </a:prstGeom>
        </p:spPr>
        <p:txBody>
          <a:bodyPr lIns="0" tIns="0" rIns="0" bIns="0" rtlCol="0" anchor="t">
            <a:spAutoFit/>
          </a:bodyPr>
          <a:lstStyle/>
          <a:p>
            <a:pPr algn="l">
              <a:lnSpc>
                <a:spcPts val="3523"/>
              </a:lnSpc>
            </a:pPr>
            <a:r>
              <a:rPr lang="es" sz="3523" dirty="0">
                <a:solidFill>
                  <a:srgbClr val="FFFFFF"/>
                </a:solidFill>
                <a:latin typeface="Black Mango"/>
                <a:ea typeface="Black Mango"/>
                <a:cs typeface="Black Mango"/>
                <a:sym typeface="Black Mango"/>
              </a:rPr>
              <a:t>Seguridad</a:t>
            </a:r>
          </a:p>
        </p:txBody>
      </p:sp>
      <p:sp>
        <p:nvSpPr>
          <p:cNvPr id="18" name="TextBox 18"/>
          <p:cNvSpPr txBox="1"/>
          <p:nvPr/>
        </p:nvSpPr>
        <p:spPr>
          <a:xfrm>
            <a:off x="483794" y="6315403"/>
            <a:ext cx="4466027" cy="479784"/>
          </a:xfrm>
          <a:prstGeom prst="rect">
            <a:avLst/>
          </a:prstGeom>
        </p:spPr>
        <p:txBody>
          <a:bodyPr lIns="0" tIns="0" rIns="0" bIns="0" rtlCol="0" anchor="t">
            <a:spAutoFit/>
          </a:bodyPr>
          <a:lstStyle/>
          <a:p>
            <a:pPr algn="l">
              <a:lnSpc>
                <a:spcPts val="3523"/>
              </a:lnSpc>
            </a:pPr>
            <a:r>
              <a:rPr lang="es" sz="3523">
                <a:solidFill>
                  <a:srgbClr val="FFFFFF"/>
                </a:solidFill>
                <a:latin typeface="Black Mango"/>
                <a:ea typeface="Black Mango"/>
                <a:cs typeface="Black Mango"/>
                <a:sym typeface="Black Mango"/>
              </a:rPr>
              <a:t>Empatía</a:t>
            </a:r>
          </a:p>
        </p:txBody>
      </p:sp>
      <p:sp>
        <p:nvSpPr>
          <p:cNvPr id="19" name="TextBox 19"/>
          <p:cNvSpPr txBox="1"/>
          <p:nvPr/>
        </p:nvSpPr>
        <p:spPr>
          <a:xfrm>
            <a:off x="369144" y="7582695"/>
            <a:ext cx="4466027" cy="479784"/>
          </a:xfrm>
          <a:prstGeom prst="rect">
            <a:avLst/>
          </a:prstGeom>
        </p:spPr>
        <p:txBody>
          <a:bodyPr lIns="0" tIns="0" rIns="0" bIns="0" rtlCol="0" anchor="t">
            <a:spAutoFit/>
          </a:bodyPr>
          <a:lstStyle/>
          <a:p>
            <a:pPr algn="l">
              <a:lnSpc>
                <a:spcPts val="3523"/>
              </a:lnSpc>
            </a:pPr>
            <a:r>
              <a:rPr lang="es" sz="3523">
                <a:solidFill>
                  <a:srgbClr val="FFFFFF"/>
                </a:solidFill>
                <a:latin typeface="Black Mango"/>
                <a:ea typeface="Black Mango"/>
                <a:cs typeface="Black Mango"/>
                <a:sym typeface="Black Mango"/>
              </a:rPr>
              <a:t>Innovación</a:t>
            </a:r>
          </a:p>
        </p:txBody>
      </p:sp>
      <p:sp>
        <p:nvSpPr>
          <p:cNvPr id="20" name="Freeform 20"/>
          <p:cNvSpPr/>
          <p:nvPr/>
        </p:nvSpPr>
        <p:spPr>
          <a:xfrm>
            <a:off x="-1122" y="-2632"/>
            <a:ext cx="2943650" cy="2943650"/>
          </a:xfrm>
          <a:custGeom>
            <a:avLst/>
            <a:gdLst/>
            <a:ahLst/>
            <a:cxnLst/>
            <a:rect l="l" t="t" r="r" b="b"/>
            <a:pathLst>
              <a:path w="2943650" h="2943650">
                <a:moveTo>
                  <a:pt x="0" y="0"/>
                </a:moveTo>
                <a:lnTo>
                  <a:pt x="2943650" y="0"/>
                </a:lnTo>
                <a:lnTo>
                  <a:pt x="2943650" y="2943650"/>
                </a:lnTo>
                <a:lnTo>
                  <a:pt x="0" y="2943650"/>
                </a:lnTo>
                <a:lnTo>
                  <a:pt x="0" y="0"/>
                </a:lnTo>
                <a:close/>
              </a:path>
            </a:pathLst>
          </a:custGeom>
          <a:blipFill>
            <a:blip r:embed="rId3"/>
            <a:stretch>
              <a:fillRect/>
            </a:stretch>
          </a:blipFill>
        </p:spPr>
        <p:txBody>
          <a:bodyPr/>
          <a:lstStyle/>
          <a:p>
            <a:endParaRPr lang="en-US"/>
          </a:p>
        </p:txBody>
      </p:sp>
      <p:sp>
        <p:nvSpPr>
          <p:cNvPr id="24" name="TextBox 23">
            <a:extLst>
              <a:ext uri="{FF2B5EF4-FFF2-40B4-BE49-F238E27FC236}">
                <a16:creationId xmlns:a16="http://schemas.microsoft.com/office/drawing/2014/main" id="{4FC332AC-43F8-A93E-D12B-CD045023AE85}"/>
              </a:ext>
            </a:extLst>
          </p:cNvPr>
          <p:cNvSpPr txBox="1"/>
          <p:nvPr/>
        </p:nvSpPr>
        <p:spPr>
          <a:xfrm>
            <a:off x="3185622" y="1682737"/>
            <a:ext cx="10835178" cy="1200329"/>
          </a:xfrm>
          <a:prstGeom prst="rect">
            <a:avLst/>
          </a:prstGeom>
          <a:noFill/>
        </p:spPr>
        <p:txBody>
          <a:bodyPr wrap="square" rtlCol="0">
            <a:spAutoFit/>
          </a:bodyPr>
          <a:lstStyle/>
          <a:p>
            <a:endParaRPr lang="en-US" dirty="0"/>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endParaRPr lang="en-US" dirty="0"/>
          </a:p>
        </p:txBody>
      </p:sp>
      <p:sp>
        <p:nvSpPr>
          <p:cNvPr id="28" name="TextBox 27">
            <a:extLst>
              <a:ext uri="{FF2B5EF4-FFF2-40B4-BE49-F238E27FC236}">
                <a16:creationId xmlns:a16="http://schemas.microsoft.com/office/drawing/2014/main" id="{5A993172-68D1-CE5C-4243-71FBAB49B591}"/>
              </a:ext>
            </a:extLst>
          </p:cNvPr>
          <p:cNvSpPr txBox="1"/>
          <p:nvPr/>
        </p:nvSpPr>
        <p:spPr>
          <a:xfrm>
            <a:off x="4549927" y="9471911"/>
            <a:ext cx="10421443" cy="646331"/>
          </a:xfrm>
          <a:prstGeom prst="rect">
            <a:avLst/>
          </a:prstGeom>
          <a:noFill/>
        </p:spPr>
        <p:txBody>
          <a:bodyPr wrap="none" rtlCol="0">
            <a:spAutoFit/>
          </a:bodyPr>
          <a:lstStyle/>
          <a:p>
            <a:r>
              <a:rPr lang="es" sz="1800" dirty="0">
                <a:solidFill>
                  <a:srgbClr val="414042"/>
                </a:solidFill>
                <a:latin typeface="Canva Sans 1 Italics"/>
                <a:ea typeface="Canva Sans 1 Italics"/>
                <a:cs typeface="Canva Sans 1 Italics"/>
                <a:sym typeface="Canva Sans 1 Italics"/>
              </a:rPr>
              <a:t>Preparar a los estudiantes académica, social y emocionalmente para el éxito hoy y mañana.</a:t>
            </a:r>
          </a:p>
          <a:p>
            <a:endParaRPr lang="en-US" dirty="0"/>
          </a:p>
        </p:txBody>
      </p:sp>
      <p:sp>
        <p:nvSpPr>
          <p:cNvPr id="22" name="TextBox 21">
            <a:extLst>
              <a:ext uri="{FF2B5EF4-FFF2-40B4-BE49-F238E27FC236}">
                <a16:creationId xmlns:a16="http://schemas.microsoft.com/office/drawing/2014/main" id="{F3ED3A68-4497-3422-9E2E-220DDDEABAED}"/>
              </a:ext>
            </a:extLst>
          </p:cNvPr>
          <p:cNvSpPr txBox="1"/>
          <p:nvPr/>
        </p:nvSpPr>
        <p:spPr>
          <a:xfrm>
            <a:off x="3767496" y="2514038"/>
            <a:ext cx="11286022" cy="5632311"/>
          </a:xfrm>
          <a:prstGeom prst="rect">
            <a:avLst/>
          </a:prstGeom>
          <a:noFill/>
        </p:spPr>
        <p:txBody>
          <a:bodyPr wrap="square">
            <a:spAutoFit/>
          </a:bodyPr>
          <a:lstStyle/>
          <a:p>
            <a:pPr marL="114300" indent="0" rtl="0">
              <a:spcBef>
                <a:spcPts val="1200"/>
              </a:spcBef>
              <a:spcAft>
                <a:spcPts val="0"/>
              </a:spcAft>
              <a:buNone/>
            </a:pPr>
            <a:r>
              <a:rPr lang="es" sz="3600" b="1" i="0" u="none" strike="noStrike" dirty="0">
                <a:solidFill>
                  <a:schemeClr val="accent4">
                    <a:lumMod val="75000"/>
                  </a:schemeClr>
                </a:solidFill>
                <a:effectLst/>
                <a:latin typeface="Times New Roman" panose="02020603050405020304" pitchFamily="18" charset="0"/>
              </a:rPr>
              <a:t>Pacto entre la escuela y los padres</a:t>
            </a:r>
          </a:p>
          <a:p>
            <a:r>
              <a:rPr lang="es" altLang="en-US" sz="3600" dirty="0">
                <a:solidFill>
                  <a:schemeClr val="accent4">
                    <a:lumMod val="75000"/>
                  </a:schemeClr>
                </a:solidFill>
                <a:ea typeface="ＭＳ Ｐゴシック" panose="020B0600070205080204" pitchFamily="34" charset="-128"/>
              </a:rPr>
              <a:t>El pacto es un compromiso de la escuela, los padres y el estudiante para compartir la responsabilidad de mejorar el rendimiento académico.</a:t>
            </a:r>
          </a:p>
          <a:p>
            <a:pPr>
              <a:buFont typeface="Wingdings 2" pitchFamily="2" charset="2"/>
              <a:buNone/>
            </a:pPr>
            <a:endParaRPr lang="en-US" altLang="en-US" sz="3600" dirty="0">
              <a:solidFill>
                <a:schemeClr val="accent4">
                  <a:lumMod val="75000"/>
                </a:schemeClr>
              </a:solidFill>
              <a:ea typeface="ＭＳ Ｐゴシック" panose="020B0600070205080204" pitchFamily="34" charset="-128"/>
            </a:endParaRPr>
          </a:p>
          <a:p>
            <a:r>
              <a:rPr lang="es" altLang="en-US" sz="3600" dirty="0">
                <a:solidFill>
                  <a:schemeClr val="accent4">
                    <a:lumMod val="75000"/>
                  </a:schemeClr>
                </a:solidFill>
                <a:ea typeface="ＭＳ Ｐゴシック" panose="020B0600070205080204" pitchFamily="34" charset="-128"/>
              </a:rPr>
              <a:t>Ustedes, como padres del Título I, tienen derecho a participar en el desarrollo del Pacto entre la escuela y los padres.</a:t>
            </a:r>
          </a:p>
          <a:p>
            <a:pPr>
              <a:buFont typeface="Wingdings 2" pitchFamily="2" charset="2"/>
              <a:buNone/>
            </a:pPr>
            <a:endParaRPr lang="en-US" altLang="en-US" sz="3600" dirty="0">
              <a:solidFill>
                <a:schemeClr val="accent4">
                  <a:lumMod val="75000"/>
                </a:schemeClr>
              </a:solidFill>
              <a:ea typeface="ＭＳ Ｐゴシック" panose="020B0600070205080204" pitchFamily="34" charset="-128"/>
            </a:endParaRPr>
          </a:p>
          <a:p>
            <a:r>
              <a:rPr lang="es" altLang="en-US" sz="3600" dirty="0">
                <a:solidFill>
                  <a:schemeClr val="accent4">
                    <a:lumMod val="75000"/>
                  </a:schemeClr>
                </a:solidFill>
                <a:ea typeface="ＭＳ Ｐゴシック" panose="020B0600070205080204" pitchFamily="34" charset="-128"/>
              </a:rPr>
              <a:t>Una vez reunidas todas las firmas, los pactos quedarán ubicados en mi oficina.</a:t>
            </a:r>
          </a:p>
        </p:txBody>
      </p:sp>
    </p:spTree>
    <p:extLst>
      <p:ext uri="{BB962C8B-B14F-4D97-AF65-F5344CB8AC3E}">
        <p14:creationId xmlns:p14="http://schemas.microsoft.com/office/powerpoint/2010/main" val="379015436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p:cNvSpPr/>
          <p:nvPr/>
        </p:nvSpPr>
        <p:spPr>
          <a:xfrm>
            <a:off x="616649" y="1394486"/>
            <a:ext cx="18288000" cy="0"/>
          </a:xfrm>
          <a:prstGeom prst="line">
            <a:avLst/>
          </a:prstGeom>
          <a:ln w="9525" cap="flat">
            <a:solidFill>
              <a:srgbClr val="000000"/>
            </a:solidFill>
            <a:prstDash val="solid"/>
            <a:headEnd type="none" w="sm" len="sm"/>
            <a:tailEnd type="none" w="sm" len="sm"/>
          </a:ln>
        </p:spPr>
        <p:txBody>
          <a:bodyPr/>
          <a:lstStyle/>
          <a:p>
            <a:endParaRPr lang="en-US"/>
          </a:p>
        </p:txBody>
      </p:sp>
      <p:sp>
        <p:nvSpPr>
          <p:cNvPr id="3" name="AutoShape 3"/>
          <p:cNvSpPr/>
          <p:nvPr/>
        </p:nvSpPr>
        <p:spPr>
          <a:xfrm>
            <a:off x="-9525" y="9239250"/>
            <a:ext cx="18288000" cy="0"/>
          </a:xfrm>
          <a:prstGeom prst="line">
            <a:avLst/>
          </a:prstGeom>
          <a:ln w="9525" cap="flat">
            <a:solidFill>
              <a:srgbClr val="000000"/>
            </a:solidFill>
            <a:prstDash val="solid"/>
            <a:headEnd type="none" w="sm" len="sm"/>
            <a:tailEnd type="none" w="sm" len="sm"/>
          </a:ln>
        </p:spPr>
        <p:txBody>
          <a:bodyPr/>
          <a:lstStyle/>
          <a:p>
            <a:endParaRPr lang="en-US"/>
          </a:p>
        </p:txBody>
      </p:sp>
      <p:sp>
        <p:nvSpPr>
          <p:cNvPr id="4" name="TextBox 4"/>
          <p:cNvSpPr txBox="1"/>
          <p:nvPr/>
        </p:nvSpPr>
        <p:spPr>
          <a:xfrm>
            <a:off x="2887178" y="131309"/>
            <a:ext cx="14840479" cy="1327286"/>
          </a:xfrm>
          <a:prstGeom prst="rect">
            <a:avLst/>
          </a:prstGeom>
        </p:spPr>
        <p:txBody>
          <a:bodyPr wrap="square" lIns="0" tIns="0" rIns="0" bIns="0" rtlCol="0" anchor="t">
            <a:spAutoFit/>
          </a:bodyPr>
          <a:lstStyle/>
          <a:p>
            <a:pPr algn="ctr">
              <a:lnSpc>
                <a:spcPts val="10596"/>
              </a:lnSpc>
            </a:pPr>
            <a:r>
              <a:rPr lang="es" sz="7200" dirty="0">
                <a:solidFill>
                  <a:srgbClr val="6D2374"/>
                </a:solidFill>
                <a:latin typeface="Black Mango"/>
                <a:ea typeface="Black Mango"/>
                <a:cs typeface="Black Mango"/>
                <a:sym typeface="Black Mango"/>
              </a:rPr>
              <a:t>Código de conducta estudiantil</a:t>
            </a:r>
          </a:p>
        </p:txBody>
      </p:sp>
      <p:sp>
        <p:nvSpPr>
          <p:cNvPr id="5" name="AutoShape 5"/>
          <p:cNvSpPr/>
          <p:nvPr/>
        </p:nvSpPr>
        <p:spPr>
          <a:xfrm>
            <a:off x="-15384402" y="9236618"/>
            <a:ext cx="18288000" cy="0"/>
          </a:xfrm>
          <a:prstGeom prst="line">
            <a:avLst/>
          </a:prstGeom>
          <a:ln w="9525" cap="flat">
            <a:solidFill>
              <a:srgbClr val="000000"/>
            </a:solidFill>
            <a:prstDash val="solid"/>
            <a:headEnd type="none" w="sm" len="sm"/>
            <a:tailEnd type="none" w="sm" len="sm"/>
          </a:ln>
        </p:spPr>
        <p:txBody>
          <a:bodyPr/>
          <a:lstStyle/>
          <a:p>
            <a:endParaRPr lang="en-US"/>
          </a:p>
        </p:txBody>
      </p:sp>
      <p:grpSp>
        <p:nvGrpSpPr>
          <p:cNvPr id="6" name="Group 6"/>
          <p:cNvGrpSpPr/>
          <p:nvPr/>
        </p:nvGrpSpPr>
        <p:grpSpPr>
          <a:xfrm>
            <a:off x="-16347" y="-2632"/>
            <a:ext cx="2929471" cy="10289632"/>
            <a:chOff x="0" y="0"/>
            <a:chExt cx="771548" cy="2710027"/>
          </a:xfrm>
        </p:grpSpPr>
        <p:sp>
          <p:nvSpPr>
            <p:cNvPr id="7" name="Freeform 7"/>
            <p:cNvSpPr/>
            <p:nvPr/>
          </p:nvSpPr>
          <p:spPr>
            <a:xfrm>
              <a:off x="0" y="0"/>
              <a:ext cx="771548" cy="2710027"/>
            </a:xfrm>
            <a:custGeom>
              <a:avLst/>
              <a:gdLst/>
              <a:ahLst/>
              <a:cxnLst/>
              <a:rect l="l" t="t" r="r" b="b"/>
              <a:pathLst>
                <a:path w="771548" h="2710027">
                  <a:moveTo>
                    <a:pt x="0" y="0"/>
                  </a:moveTo>
                  <a:lnTo>
                    <a:pt x="771548" y="0"/>
                  </a:lnTo>
                  <a:lnTo>
                    <a:pt x="771548" y="2710027"/>
                  </a:lnTo>
                  <a:lnTo>
                    <a:pt x="0" y="2710027"/>
                  </a:lnTo>
                  <a:close/>
                </a:path>
              </a:pathLst>
            </a:custGeom>
            <a:solidFill>
              <a:srgbClr val="6D2374"/>
            </a:solidFill>
          </p:spPr>
          <p:txBody>
            <a:bodyPr/>
            <a:lstStyle/>
            <a:p>
              <a:endParaRPr lang="en-US"/>
            </a:p>
          </p:txBody>
        </p:sp>
        <p:sp>
          <p:nvSpPr>
            <p:cNvPr id="8" name="TextBox 8"/>
            <p:cNvSpPr txBox="1"/>
            <p:nvPr/>
          </p:nvSpPr>
          <p:spPr>
            <a:xfrm>
              <a:off x="0" y="-219075"/>
              <a:ext cx="771548" cy="2929102"/>
            </a:xfrm>
            <a:prstGeom prst="rect">
              <a:avLst/>
            </a:prstGeom>
          </p:spPr>
          <p:txBody>
            <a:bodyPr lIns="50800" tIns="50800" rIns="50800" bIns="50800" rtlCol="0" anchor="ctr"/>
            <a:lstStyle/>
            <a:p>
              <a:pPr algn="ctr">
                <a:lnSpc>
                  <a:spcPts val="4640"/>
                </a:lnSpc>
              </a:pPr>
              <a:endParaRPr/>
            </a:p>
          </p:txBody>
        </p:sp>
      </p:grpSp>
      <p:sp>
        <p:nvSpPr>
          <p:cNvPr id="9" name="AutoShape 9"/>
          <p:cNvSpPr/>
          <p:nvPr/>
        </p:nvSpPr>
        <p:spPr>
          <a:xfrm>
            <a:off x="328350" y="3427399"/>
            <a:ext cx="2382620" cy="0"/>
          </a:xfrm>
          <a:prstGeom prst="line">
            <a:avLst/>
          </a:prstGeom>
          <a:ln w="28575" cap="flat">
            <a:solidFill>
              <a:srgbClr val="ECB31F"/>
            </a:solidFill>
            <a:prstDash val="solid"/>
            <a:headEnd type="diamond" w="lg" len="lg"/>
            <a:tailEnd type="diamond" w="lg" len="lg"/>
          </a:ln>
        </p:spPr>
        <p:txBody>
          <a:bodyPr/>
          <a:lstStyle/>
          <a:p>
            <a:endParaRPr lang="en-US"/>
          </a:p>
        </p:txBody>
      </p:sp>
      <p:sp>
        <p:nvSpPr>
          <p:cNvPr id="10" name="AutoShape 10"/>
          <p:cNvSpPr/>
          <p:nvPr/>
        </p:nvSpPr>
        <p:spPr>
          <a:xfrm>
            <a:off x="328350" y="4698138"/>
            <a:ext cx="2382620" cy="0"/>
          </a:xfrm>
          <a:prstGeom prst="line">
            <a:avLst/>
          </a:prstGeom>
          <a:ln w="28575" cap="flat">
            <a:solidFill>
              <a:srgbClr val="ECB31F"/>
            </a:solidFill>
            <a:prstDash val="solid"/>
            <a:headEnd type="diamond" w="lg" len="lg"/>
            <a:tailEnd type="diamond" w="lg" len="lg"/>
          </a:ln>
        </p:spPr>
        <p:txBody>
          <a:bodyPr/>
          <a:lstStyle/>
          <a:p>
            <a:endParaRPr lang="en-US"/>
          </a:p>
        </p:txBody>
      </p:sp>
      <p:sp>
        <p:nvSpPr>
          <p:cNvPr id="11" name="AutoShape 11"/>
          <p:cNvSpPr/>
          <p:nvPr/>
        </p:nvSpPr>
        <p:spPr>
          <a:xfrm>
            <a:off x="328350" y="5908690"/>
            <a:ext cx="2382620" cy="0"/>
          </a:xfrm>
          <a:prstGeom prst="line">
            <a:avLst/>
          </a:prstGeom>
          <a:ln w="28575" cap="flat">
            <a:solidFill>
              <a:srgbClr val="ECB31F"/>
            </a:solidFill>
            <a:prstDash val="solid"/>
            <a:headEnd type="diamond" w="lg" len="lg"/>
            <a:tailEnd type="diamond" w="lg" len="lg"/>
          </a:ln>
        </p:spPr>
        <p:txBody>
          <a:bodyPr/>
          <a:lstStyle/>
          <a:p>
            <a:endParaRPr lang="en-US"/>
          </a:p>
        </p:txBody>
      </p:sp>
      <p:sp>
        <p:nvSpPr>
          <p:cNvPr id="12" name="AutoShape 12"/>
          <p:cNvSpPr/>
          <p:nvPr/>
        </p:nvSpPr>
        <p:spPr>
          <a:xfrm>
            <a:off x="328350" y="7175983"/>
            <a:ext cx="2382620" cy="0"/>
          </a:xfrm>
          <a:prstGeom prst="line">
            <a:avLst/>
          </a:prstGeom>
          <a:ln w="28575" cap="flat">
            <a:solidFill>
              <a:srgbClr val="ECB31F"/>
            </a:solidFill>
            <a:prstDash val="solid"/>
            <a:headEnd type="diamond" w="lg" len="lg"/>
            <a:tailEnd type="diamond" w="lg" len="lg"/>
          </a:ln>
        </p:spPr>
        <p:txBody>
          <a:bodyPr/>
          <a:lstStyle/>
          <a:p>
            <a:endParaRPr lang="en-US"/>
          </a:p>
        </p:txBody>
      </p:sp>
      <p:sp>
        <p:nvSpPr>
          <p:cNvPr id="13" name="Freeform 13"/>
          <p:cNvSpPr/>
          <p:nvPr/>
        </p:nvSpPr>
        <p:spPr>
          <a:xfrm>
            <a:off x="75988" y="8481579"/>
            <a:ext cx="2640819" cy="1385330"/>
          </a:xfrm>
          <a:custGeom>
            <a:avLst/>
            <a:gdLst/>
            <a:ahLst/>
            <a:cxnLst/>
            <a:rect l="l" t="t" r="r" b="b"/>
            <a:pathLst>
              <a:path w="2640819" h="1385330">
                <a:moveTo>
                  <a:pt x="0" y="0"/>
                </a:moveTo>
                <a:lnTo>
                  <a:pt x="2640819" y="0"/>
                </a:lnTo>
                <a:lnTo>
                  <a:pt x="2640819" y="1385330"/>
                </a:lnTo>
                <a:lnTo>
                  <a:pt x="0" y="1385330"/>
                </a:lnTo>
                <a:lnTo>
                  <a:pt x="0" y="0"/>
                </a:lnTo>
                <a:close/>
              </a:path>
            </a:pathLst>
          </a:custGeom>
          <a:blipFill>
            <a:blip r:embed="rId2"/>
            <a:stretch>
              <a:fillRect/>
            </a:stretch>
          </a:blipFill>
        </p:spPr>
        <p:txBody>
          <a:bodyPr/>
          <a:lstStyle/>
          <a:p>
            <a:endParaRPr lang="en-US"/>
          </a:p>
        </p:txBody>
      </p:sp>
      <p:sp>
        <p:nvSpPr>
          <p:cNvPr id="14" name="TextBox 14"/>
          <p:cNvSpPr txBox="1"/>
          <p:nvPr/>
        </p:nvSpPr>
        <p:spPr>
          <a:xfrm rot="5400000">
            <a:off x="16608562" y="7665105"/>
            <a:ext cx="2277706" cy="251460"/>
          </a:xfrm>
          <a:prstGeom prst="rect">
            <a:avLst/>
          </a:prstGeom>
        </p:spPr>
        <p:txBody>
          <a:bodyPr lIns="0" tIns="0" rIns="0" bIns="0" rtlCol="0" anchor="t">
            <a:spAutoFit/>
          </a:bodyPr>
          <a:lstStyle/>
          <a:p>
            <a:pPr marL="0" lvl="0" indent="0" algn="l">
              <a:lnSpc>
                <a:spcPts val="1980"/>
              </a:lnSpc>
              <a:spcBef>
                <a:spcPct val="0"/>
              </a:spcBef>
            </a:pPr>
            <a:r>
              <a:rPr lang="es" sz="1800">
                <a:solidFill>
                  <a:srgbClr val="FFFFFF"/>
                </a:solidFill>
                <a:latin typeface="Black Mango"/>
                <a:ea typeface="Black Mango"/>
                <a:cs typeface="Black Mango"/>
                <a:sym typeface="Black Mango"/>
              </a:rPr>
              <a:t>Defensa de tesis</a:t>
            </a:r>
          </a:p>
        </p:txBody>
      </p:sp>
      <p:sp>
        <p:nvSpPr>
          <p:cNvPr id="15" name="TextBox 15"/>
          <p:cNvSpPr txBox="1"/>
          <p:nvPr/>
        </p:nvSpPr>
        <p:spPr>
          <a:xfrm>
            <a:off x="334187" y="2623142"/>
            <a:ext cx="4466027" cy="479784"/>
          </a:xfrm>
          <a:prstGeom prst="rect">
            <a:avLst/>
          </a:prstGeom>
        </p:spPr>
        <p:txBody>
          <a:bodyPr lIns="0" tIns="0" rIns="0" bIns="0" rtlCol="0" anchor="t">
            <a:spAutoFit/>
          </a:bodyPr>
          <a:lstStyle/>
          <a:p>
            <a:pPr algn="l">
              <a:lnSpc>
                <a:spcPts val="3523"/>
              </a:lnSpc>
            </a:pPr>
            <a:r>
              <a:rPr lang="es" sz="3523">
                <a:solidFill>
                  <a:srgbClr val="FFFFFF"/>
                </a:solidFill>
                <a:latin typeface="Black Mango"/>
                <a:ea typeface="Black Mango"/>
                <a:cs typeface="Black Mango"/>
                <a:sym typeface="Black Mango"/>
              </a:rPr>
              <a:t>Excelencia</a:t>
            </a:r>
          </a:p>
        </p:txBody>
      </p:sp>
      <p:sp>
        <p:nvSpPr>
          <p:cNvPr id="16" name="TextBox 16"/>
          <p:cNvSpPr txBox="1"/>
          <p:nvPr/>
        </p:nvSpPr>
        <p:spPr>
          <a:xfrm>
            <a:off x="334187" y="3784493"/>
            <a:ext cx="4466027" cy="479784"/>
          </a:xfrm>
          <a:prstGeom prst="rect">
            <a:avLst/>
          </a:prstGeom>
        </p:spPr>
        <p:txBody>
          <a:bodyPr lIns="0" tIns="0" rIns="0" bIns="0" rtlCol="0" anchor="t">
            <a:spAutoFit/>
          </a:bodyPr>
          <a:lstStyle/>
          <a:p>
            <a:pPr algn="l">
              <a:lnSpc>
                <a:spcPts val="3523"/>
              </a:lnSpc>
            </a:pPr>
            <a:r>
              <a:rPr lang="es" sz="3523">
                <a:solidFill>
                  <a:srgbClr val="FFFFFF"/>
                </a:solidFill>
                <a:latin typeface="Black Mango"/>
                <a:ea typeface="Black Mango"/>
                <a:cs typeface="Black Mango"/>
                <a:sym typeface="Black Mango"/>
              </a:rPr>
              <a:t>Comunidad</a:t>
            </a:r>
          </a:p>
        </p:txBody>
      </p:sp>
      <p:sp>
        <p:nvSpPr>
          <p:cNvPr id="17" name="TextBox 17"/>
          <p:cNvSpPr txBox="1"/>
          <p:nvPr/>
        </p:nvSpPr>
        <p:spPr>
          <a:xfrm>
            <a:off x="319883" y="5072577"/>
            <a:ext cx="4466027" cy="479784"/>
          </a:xfrm>
          <a:prstGeom prst="rect">
            <a:avLst/>
          </a:prstGeom>
        </p:spPr>
        <p:txBody>
          <a:bodyPr lIns="0" tIns="0" rIns="0" bIns="0" rtlCol="0" anchor="t">
            <a:spAutoFit/>
          </a:bodyPr>
          <a:lstStyle/>
          <a:p>
            <a:pPr algn="l">
              <a:lnSpc>
                <a:spcPts val="3523"/>
              </a:lnSpc>
            </a:pPr>
            <a:r>
              <a:rPr lang="es" sz="3523" dirty="0">
                <a:solidFill>
                  <a:srgbClr val="FFFFFF"/>
                </a:solidFill>
                <a:latin typeface="Black Mango"/>
                <a:ea typeface="Black Mango"/>
                <a:cs typeface="Black Mango"/>
                <a:sym typeface="Black Mango"/>
              </a:rPr>
              <a:t>Seguridad</a:t>
            </a:r>
          </a:p>
        </p:txBody>
      </p:sp>
      <p:sp>
        <p:nvSpPr>
          <p:cNvPr id="18" name="TextBox 18"/>
          <p:cNvSpPr txBox="1"/>
          <p:nvPr/>
        </p:nvSpPr>
        <p:spPr>
          <a:xfrm>
            <a:off x="483794" y="6315403"/>
            <a:ext cx="4466027" cy="479784"/>
          </a:xfrm>
          <a:prstGeom prst="rect">
            <a:avLst/>
          </a:prstGeom>
        </p:spPr>
        <p:txBody>
          <a:bodyPr lIns="0" tIns="0" rIns="0" bIns="0" rtlCol="0" anchor="t">
            <a:spAutoFit/>
          </a:bodyPr>
          <a:lstStyle/>
          <a:p>
            <a:pPr algn="l">
              <a:lnSpc>
                <a:spcPts val="3523"/>
              </a:lnSpc>
            </a:pPr>
            <a:r>
              <a:rPr lang="es" sz="3523">
                <a:solidFill>
                  <a:srgbClr val="FFFFFF"/>
                </a:solidFill>
                <a:latin typeface="Black Mango"/>
                <a:ea typeface="Black Mango"/>
                <a:cs typeface="Black Mango"/>
                <a:sym typeface="Black Mango"/>
              </a:rPr>
              <a:t>Empatía</a:t>
            </a:r>
          </a:p>
        </p:txBody>
      </p:sp>
      <p:sp>
        <p:nvSpPr>
          <p:cNvPr id="19" name="TextBox 19"/>
          <p:cNvSpPr txBox="1"/>
          <p:nvPr/>
        </p:nvSpPr>
        <p:spPr>
          <a:xfrm>
            <a:off x="369144" y="7582695"/>
            <a:ext cx="4466027" cy="479784"/>
          </a:xfrm>
          <a:prstGeom prst="rect">
            <a:avLst/>
          </a:prstGeom>
        </p:spPr>
        <p:txBody>
          <a:bodyPr lIns="0" tIns="0" rIns="0" bIns="0" rtlCol="0" anchor="t">
            <a:spAutoFit/>
          </a:bodyPr>
          <a:lstStyle/>
          <a:p>
            <a:pPr algn="l">
              <a:lnSpc>
                <a:spcPts val="3523"/>
              </a:lnSpc>
            </a:pPr>
            <a:r>
              <a:rPr lang="es" sz="3523">
                <a:solidFill>
                  <a:srgbClr val="FFFFFF"/>
                </a:solidFill>
                <a:latin typeface="Black Mango"/>
                <a:ea typeface="Black Mango"/>
                <a:cs typeface="Black Mango"/>
                <a:sym typeface="Black Mango"/>
              </a:rPr>
              <a:t>Innovación</a:t>
            </a:r>
          </a:p>
        </p:txBody>
      </p:sp>
      <p:sp>
        <p:nvSpPr>
          <p:cNvPr id="20" name="Freeform 20"/>
          <p:cNvSpPr/>
          <p:nvPr/>
        </p:nvSpPr>
        <p:spPr>
          <a:xfrm>
            <a:off x="-1122" y="-2632"/>
            <a:ext cx="2943650" cy="2943650"/>
          </a:xfrm>
          <a:custGeom>
            <a:avLst/>
            <a:gdLst/>
            <a:ahLst/>
            <a:cxnLst/>
            <a:rect l="l" t="t" r="r" b="b"/>
            <a:pathLst>
              <a:path w="2943650" h="2943650">
                <a:moveTo>
                  <a:pt x="0" y="0"/>
                </a:moveTo>
                <a:lnTo>
                  <a:pt x="2943650" y="0"/>
                </a:lnTo>
                <a:lnTo>
                  <a:pt x="2943650" y="2943650"/>
                </a:lnTo>
                <a:lnTo>
                  <a:pt x="0" y="2943650"/>
                </a:lnTo>
                <a:lnTo>
                  <a:pt x="0" y="0"/>
                </a:lnTo>
                <a:close/>
              </a:path>
            </a:pathLst>
          </a:custGeom>
          <a:blipFill>
            <a:blip r:embed="rId3"/>
            <a:stretch>
              <a:fillRect/>
            </a:stretch>
          </a:blipFill>
        </p:spPr>
        <p:txBody>
          <a:bodyPr/>
          <a:lstStyle/>
          <a:p>
            <a:endParaRPr lang="en-US"/>
          </a:p>
        </p:txBody>
      </p:sp>
      <p:sp>
        <p:nvSpPr>
          <p:cNvPr id="24" name="TextBox 23">
            <a:extLst>
              <a:ext uri="{FF2B5EF4-FFF2-40B4-BE49-F238E27FC236}">
                <a16:creationId xmlns:a16="http://schemas.microsoft.com/office/drawing/2014/main" id="{4FC332AC-43F8-A93E-D12B-CD045023AE85}"/>
              </a:ext>
            </a:extLst>
          </p:cNvPr>
          <p:cNvSpPr txBox="1"/>
          <p:nvPr/>
        </p:nvSpPr>
        <p:spPr>
          <a:xfrm>
            <a:off x="3185622" y="1682737"/>
            <a:ext cx="10835178" cy="1200329"/>
          </a:xfrm>
          <a:prstGeom prst="rect">
            <a:avLst/>
          </a:prstGeom>
          <a:noFill/>
        </p:spPr>
        <p:txBody>
          <a:bodyPr wrap="square" rtlCol="0">
            <a:spAutoFit/>
          </a:bodyPr>
          <a:lstStyle/>
          <a:p>
            <a:endParaRPr lang="en-US" dirty="0"/>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endParaRPr lang="en-US" dirty="0"/>
          </a:p>
        </p:txBody>
      </p:sp>
      <p:sp>
        <p:nvSpPr>
          <p:cNvPr id="28" name="TextBox 27">
            <a:extLst>
              <a:ext uri="{FF2B5EF4-FFF2-40B4-BE49-F238E27FC236}">
                <a16:creationId xmlns:a16="http://schemas.microsoft.com/office/drawing/2014/main" id="{5A993172-68D1-CE5C-4243-71FBAB49B591}"/>
              </a:ext>
            </a:extLst>
          </p:cNvPr>
          <p:cNvSpPr txBox="1"/>
          <p:nvPr/>
        </p:nvSpPr>
        <p:spPr>
          <a:xfrm>
            <a:off x="4549927" y="9471911"/>
            <a:ext cx="10421443" cy="646331"/>
          </a:xfrm>
          <a:prstGeom prst="rect">
            <a:avLst/>
          </a:prstGeom>
          <a:noFill/>
        </p:spPr>
        <p:txBody>
          <a:bodyPr wrap="none" rtlCol="0">
            <a:spAutoFit/>
          </a:bodyPr>
          <a:lstStyle/>
          <a:p>
            <a:r>
              <a:rPr lang="es" sz="1800" dirty="0">
                <a:solidFill>
                  <a:srgbClr val="414042"/>
                </a:solidFill>
                <a:latin typeface="Canva Sans 1 Italics"/>
                <a:ea typeface="Canva Sans 1 Italics"/>
                <a:cs typeface="Canva Sans 1 Italics"/>
                <a:sym typeface="Canva Sans 1 Italics"/>
              </a:rPr>
              <a:t>Preparar a los estudiantes académica, social y emocionalmente para el éxito hoy y mañana.</a:t>
            </a:r>
          </a:p>
          <a:p>
            <a:endParaRPr lang="en-US" dirty="0"/>
          </a:p>
        </p:txBody>
      </p:sp>
      <p:sp>
        <p:nvSpPr>
          <p:cNvPr id="22" name="TextBox 21">
            <a:extLst>
              <a:ext uri="{FF2B5EF4-FFF2-40B4-BE49-F238E27FC236}">
                <a16:creationId xmlns:a16="http://schemas.microsoft.com/office/drawing/2014/main" id="{F3ED3A68-4497-3422-9E2E-220DDDEABAED}"/>
              </a:ext>
            </a:extLst>
          </p:cNvPr>
          <p:cNvSpPr txBox="1"/>
          <p:nvPr/>
        </p:nvSpPr>
        <p:spPr>
          <a:xfrm>
            <a:off x="2730020" y="1458595"/>
            <a:ext cx="14840479" cy="6986528"/>
          </a:xfrm>
          <a:prstGeom prst="rect">
            <a:avLst/>
          </a:prstGeom>
          <a:noFill/>
        </p:spPr>
        <p:txBody>
          <a:bodyPr wrap="square">
            <a:spAutoFit/>
          </a:bodyPr>
          <a:lstStyle/>
          <a:p>
            <a:pPr marL="0" lvl="0" indent="0" algn="ctr" rtl="0">
              <a:spcBef>
                <a:spcPts val="0"/>
              </a:spcBef>
              <a:spcAft>
                <a:spcPts val="0"/>
              </a:spcAft>
              <a:buNone/>
            </a:pPr>
            <a:r>
              <a:rPr lang="es" sz="2800" b="1" i="0" u="none" strike="noStrike" dirty="0">
                <a:solidFill>
                  <a:schemeClr val="accent4">
                    <a:lumMod val="75000"/>
                  </a:schemeClr>
                </a:solidFill>
                <a:effectLst/>
                <a:latin typeface="Times New Roman" panose="02020603050405020304" pitchFamily="18" charset="0"/>
              </a:rPr>
              <a:t> </a:t>
            </a:r>
            <a:r>
              <a:rPr lang="es" sz="2800" b="1" dirty="0">
                <a:solidFill>
                  <a:schemeClr val="accent4">
                    <a:lumMod val="75000"/>
                  </a:schemeClr>
                </a:solidFill>
                <a:latin typeface="Cambria"/>
                <a:ea typeface="Cambria"/>
                <a:cs typeface="Cambria"/>
                <a:sym typeface="Cambria"/>
              </a:rPr>
              <a:t>Ejemplos de comportamientos inaceptables</a:t>
            </a:r>
          </a:p>
          <a:p>
            <a:pPr marL="457200" lvl="0" indent="-317500" algn="l" rtl="0">
              <a:spcBef>
                <a:spcPts val="0"/>
              </a:spcBef>
              <a:spcAft>
                <a:spcPts val="0"/>
              </a:spcAft>
              <a:buClr>
                <a:schemeClr val="dk1"/>
              </a:buClr>
              <a:buSzPts val="1400"/>
              <a:buFont typeface="Cambria"/>
              <a:buChar char="●"/>
            </a:pPr>
            <a:r>
              <a:rPr lang="es" sz="2800" dirty="0">
                <a:solidFill>
                  <a:schemeClr val="accent4">
                    <a:lumMod val="75000"/>
                  </a:schemeClr>
                </a:solidFill>
                <a:latin typeface="Cambria"/>
                <a:ea typeface="Cambria"/>
                <a:cs typeface="Cambria"/>
                <a:sym typeface="Cambria"/>
              </a:rPr>
              <a:t>Tocar físicamente a otra persona con o sin intención de causarle daño</a:t>
            </a:r>
          </a:p>
          <a:p>
            <a:pPr marL="457200" lvl="0" indent="-317500" algn="l" rtl="0">
              <a:spcBef>
                <a:spcPts val="0"/>
              </a:spcBef>
              <a:spcAft>
                <a:spcPts val="0"/>
              </a:spcAft>
              <a:buClr>
                <a:schemeClr val="dk1"/>
              </a:buClr>
              <a:buSzPts val="1400"/>
              <a:buFont typeface="Cambria"/>
              <a:buChar char="●"/>
            </a:pPr>
            <a:r>
              <a:rPr lang="es" sz="2800" dirty="0">
                <a:solidFill>
                  <a:schemeClr val="accent4">
                    <a:lumMod val="75000"/>
                  </a:schemeClr>
                </a:solidFill>
                <a:latin typeface="Cambria"/>
                <a:ea typeface="Cambria"/>
                <a:cs typeface="Cambria"/>
                <a:sym typeface="Cambria"/>
              </a:rPr>
              <a:t>Lucha</a:t>
            </a:r>
          </a:p>
          <a:p>
            <a:pPr marL="457200" lvl="0" indent="-317500" algn="l" rtl="0">
              <a:spcBef>
                <a:spcPts val="0"/>
              </a:spcBef>
              <a:spcAft>
                <a:spcPts val="0"/>
              </a:spcAft>
              <a:buClr>
                <a:schemeClr val="dk1"/>
              </a:buClr>
              <a:buSzPts val="1400"/>
              <a:buFont typeface="Cambria"/>
              <a:buChar char="●"/>
            </a:pPr>
            <a:r>
              <a:rPr lang="es" sz="2800" dirty="0">
                <a:solidFill>
                  <a:schemeClr val="accent4">
                    <a:lumMod val="75000"/>
                  </a:schemeClr>
                </a:solidFill>
                <a:latin typeface="Cambria"/>
                <a:ea typeface="Cambria"/>
                <a:cs typeface="Cambria"/>
                <a:sym typeface="Cambria"/>
              </a:rPr>
              <a:t>Acoso escolar (incluido el ciberacoso)</a:t>
            </a:r>
          </a:p>
          <a:p>
            <a:pPr marL="457200" lvl="0" indent="-317500" algn="l" rtl="0">
              <a:spcBef>
                <a:spcPts val="0"/>
              </a:spcBef>
              <a:spcAft>
                <a:spcPts val="0"/>
              </a:spcAft>
              <a:buClr>
                <a:schemeClr val="dk1"/>
              </a:buClr>
              <a:buSzPts val="1400"/>
              <a:buFont typeface="Cambria"/>
              <a:buChar char="●"/>
            </a:pPr>
            <a:r>
              <a:rPr lang="es" sz="2800" dirty="0">
                <a:solidFill>
                  <a:schemeClr val="accent4">
                    <a:lumMod val="75000"/>
                  </a:schemeClr>
                </a:solidFill>
                <a:latin typeface="Cambria"/>
                <a:ea typeface="Cambria"/>
                <a:cs typeface="Cambria"/>
                <a:sym typeface="Cambria"/>
              </a:rPr>
              <a:t>Representar una amenaza física para uno mismo o para otros (golpearse la cabeza, hacer una amenaza)</a:t>
            </a:r>
          </a:p>
          <a:p>
            <a:pPr marL="457200" lvl="0" indent="-317500" algn="l" rtl="0">
              <a:spcBef>
                <a:spcPts val="0"/>
              </a:spcBef>
              <a:spcAft>
                <a:spcPts val="0"/>
              </a:spcAft>
              <a:buClr>
                <a:schemeClr val="dk1"/>
              </a:buClr>
              <a:buSzPts val="1400"/>
              <a:buFont typeface="Cambria"/>
              <a:buChar char="●"/>
            </a:pPr>
            <a:r>
              <a:rPr lang="es" sz="2800" dirty="0">
                <a:solidFill>
                  <a:schemeClr val="accent4">
                    <a:lumMod val="75000"/>
                  </a:schemeClr>
                </a:solidFill>
                <a:latin typeface="Cambria"/>
                <a:ea typeface="Cambria"/>
                <a:cs typeface="Cambria"/>
                <a:sym typeface="Cambria"/>
              </a:rPr>
              <a:t>Posesión de armas, drogas o alcohol</a:t>
            </a:r>
          </a:p>
          <a:p>
            <a:pPr marL="457200" lvl="0" indent="-317500" algn="l" rtl="0">
              <a:spcBef>
                <a:spcPts val="0"/>
              </a:spcBef>
              <a:spcAft>
                <a:spcPts val="0"/>
              </a:spcAft>
              <a:buClr>
                <a:schemeClr val="dk1"/>
              </a:buClr>
              <a:buSzPts val="1400"/>
              <a:buFont typeface="Cambria"/>
              <a:buChar char="●"/>
            </a:pPr>
            <a:r>
              <a:rPr lang="es" sz="2800" dirty="0">
                <a:solidFill>
                  <a:schemeClr val="accent4">
                    <a:lumMod val="75000"/>
                  </a:schemeClr>
                </a:solidFill>
                <a:latin typeface="Cambria"/>
                <a:ea typeface="Cambria"/>
                <a:cs typeface="Cambria"/>
                <a:sym typeface="Cambria"/>
              </a:rPr>
              <a:t>Venir a la escuela o a cualquier actividad escolar bajo la influencia del alcohol, drogas u otra sustancia extraña.</a:t>
            </a:r>
          </a:p>
          <a:p>
            <a:pPr marL="457200" lvl="0" indent="-317500" algn="l" rtl="0">
              <a:spcBef>
                <a:spcPts val="0"/>
              </a:spcBef>
              <a:spcAft>
                <a:spcPts val="0"/>
              </a:spcAft>
              <a:buClr>
                <a:schemeClr val="dk1"/>
              </a:buClr>
              <a:buSzPts val="1400"/>
              <a:buFont typeface="Cambria"/>
              <a:buChar char="●"/>
            </a:pPr>
            <a:r>
              <a:rPr lang="es" sz="2800" dirty="0">
                <a:solidFill>
                  <a:schemeClr val="accent4">
                    <a:lumMod val="75000"/>
                  </a:schemeClr>
                </a:solidFill>
                <a:latin typeface="Cambria"/>
                <a:ea typeface="Cambria"/>
                <a:cs typeface="Cambria"/>
                <a:sym typeface="Cambria"/>
              </a:rPr>
              <a:t>Negativa a permanecer dentro del sitio del profesor</a:t>
            </a:r>
          </a:p>
          <a:p>
            <a:pPr marL="457200" lvl="0" indent="-317500" algn="l" rtl="0">
              <a:spcBef>
                <a:spcPts val="0"/>
              </a:spcBef>
              <a:spcAft>
                <a:spcPts val="0"/>
              </a:spcAft>
              <a:buClr>
                <a:schemeClr val="dk1"/>
              </a:buClr>
              <a:buSzPts val="1400"/>
              <a:buFont typeface="Cambria"/>
              <a:buChar char="●"/>
            </a:pPr>
            <a:r>
              <a:rPr lang="es" sz="2800" dirty="0">
                <a:solidFill>
                  <a:schemeClr val="accent4">
                    <a:lumMod val="75000"/>
                  </a:schemeClr>
                </a:solidFill>
                <a:latin typeface="Cambria"/>
                <a:ea typeface="Cambria"/>
                <a:cs typeface="Cambria"/>
                <a:sym typeface="Cambria"/>
              </a:rPr>
              <a:t>Acoso verbal a un profesor (maldiciones, insultos o burlas)</a:t>
            </a:r>
          </a:p>
          <a:p>
            <a:pPr marL="457200" lvl="0" indent="-317500" algn="l" rtl="0">
              <a:spcBef>
                <a:spcPts val="0"/>
              </a:spcBef>
              <a:spcAft>
                <a:spcPts val="0"/>
              </a:spcAft>
              <a:buClr>
                <a:schemeClr val="dk1"/>
              </a:buClr>
              <a:buSzPts val="1400"/>
              <a:buFont typeface="Cambria"/>
              <a:buChar char="●"/>
            </a:pPr>
            <a:r>
              <a:rPr lang="es" sz="2800" dirty="0">
                <a:solidFill>
                  <a:schemeClr val="accent4">
                    <a:lumMod val="75000"/>
                  </a:schemeClr>
                </a:solidFill>
                <a:latin typeface="Cambria"/>
                <a:ea typeface="Cambria"/>
                <a:cs typeface="Cambria"/>
                <a:sym typeface="Cambria"/>
              </a:rPr>
              <a:t>Uso de blasfemias</a:t>
            </a:r>
          </a:p>
          <a:p>
            <a:pPr marL="457200" lvl="0" indent="-317500" algn="l" rtl="0">
              <a:spcBef>
                <a:spcPts val="0"/>
              </a:spcBef>
              <a:spcAft>
                <a:spcPts val="0"/>
              </a:spcAft>
              <a:buClr>
                <a:schemeClr val="dk1"/>
              </a:buClr>
              <a:buSzPts val="1400"/>
              <a:buFont typeface="Cambria"/>
              <a:buChar char="●"/>
            </a:pPr>
            <a:r>
              <a:rPr lang="es" sz="2800" dirty="0">
                <a:solidFill>
                  <a:schemeClr val="accent4">
                    <a:lumMod val="75000"/>
                  </a:schemeClr>
                </a:solidFill>
                <a:latin typeface="Cambria"/>
                <a:ea typeface="Cambria"/>
                <a:cs typeface="Cambria"/>
                <a:sym typeface="Cambria"/>
              </a:rPr>
              <a:t>Berrinche a un volumen que inhibe el flujo de la clase</a:t>
            </a:r>
          </a:p>
          <a:p>
            <a:pPr marL="457200" lvl="0" indent="-317500" algn="l" rtl="0">
              <a:spcBef>
                <a:spcPts val="0"/>
              </a:spcBef>
              <a:spcAft>
                <a:spcPts val="0"/>
              </a:spcAft>
              <a:buClr>
                <a:schemeClr val="dk1"/>
              </a:buClr>
              <a:buSzPts val="1400"/>
              <a:buFont typeface="Cambria"/>
              <a:buChar char="●"/>
            </a:pPr>
            <a:r>
              <a:rPr lang="es" sz="2800" dirty="0">
                <a:solidFill>
                  <a:schemeClr val="accent4">
                    <a:lumMod val="75000"/>
                  </a:schemeClr>
                </a:solidFill>
                <a:latin typeface="Cambria"/>
                <a:ea typeface="Cambria"/>
                <a:cs typeface="Cambria"/>
                <a:sym typeface="Cambria"/>
              </a:rPr>
              <a:t>Destrucción de propiedad</a:t>
            </a:r>
          </a:p>
          <a:p>
            <a:pPr marL="457200" lvl="0" indent="-317500" algn="l" rtl="0">
              <a:spcBef>
                <a:spcPts val="0"/>
              </a:spcBef>
              <a:spcAft>
                <a:spcPts val="0"/>
              </a:spcAft>
              <a:buClr>
                <a:schemeClr val="dk1"/>
              </a:buClr>
              <a:buSzPts val="1400"/>
              <a:buFont typeface="Cambria"/>
              <a:buChar char="●"/>
            </a:pPr>
            <a:r>
              <a:rPr lang="es" sz="2800" dirty="0">
                <a:solidFill>
                  <a:schemeClr val="accent4">
                    <a:lumMod val="75000"/>
                  </a:schemeClr>
                </a:solidFill>
                <a:latin typeface="Cambria"/>
                <a:ea typeface="Cambria"/>
                <a:cs typeface="Cambria"/>
                <a:sym typeface="Cambria"/>
              </a:rPr>
              <a:t>Robo</a:t>
            </a:r>
          </a:p>
          <a:p>
            <a:pPr marL="457200" lvl="0" indent="-317500" algn="l" rtl="0">
              <a:spcBef>
                <a:spcPts val="0"/>
              </a:spcBef>
              <a:spcAft>
                <a:spcPts val="0"/>
              </a:spcAft>
              <a:buClr>
                <a:schemeClr val="dk1"/>
              </a:buClr>
              <a:buSzPts val="1400"/>
              <a:buFont typeface="Cambria"/>
              <a:buChar char="●"/>
            </a:pPr>
            <a:r>
              <a:rPr lang="es" sz="2800" dirty="0">
                <a:solidFill>
                  <a:schemeClr val="accent4">
                    <a:lumMod val="75000"/>
                  </a:schemeClr>
                </a:solidFill>
                <a:latin typeface="Cambria"/>
                <a:ea typeface="Cambria"/>
                <a:cs typeface="Cambria"/>
                <a:sym typeface="Cambria"/>
              </a:rPr>
              <a:t>Contactos, lenguaje, gestos o acciones de carácter sexual que provoquen lesiones, miedo y/o daño emocional a otra persona, con o sin el uso de la fuerza.</a:t>
            </a:r>
          </a:p>
        </p:txBody>
      </p:sp>
    </p:spTree>
    <p:extLst>
      <p:ext uri="{BB962C8B-B14F-4D97-AF65-F5344CB8AC3E}">
        <p14:creationId xmlns:p14="http://schemas.microsoft.com/office/powerpoint/2010/main" val="363888786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p:cNvSpPr/>
          <p:nvPr/>
        </p:nvSpPr>
        <p:spPr>
          <a:xfrm>
            <a:off x="616649" y="1394486"/>
            <a:ext cx="18288000" cy="0"/>
          </a:xfrm>
          <a:prstGeom prst="line">
            <a:avLst/>
          </a:prstGeom>
          <a:ln w="9525" cap="flat">
            <a:solidFill>
              <a:srgbClr val="000000"/>
            </a:solidFill>
            <a:prstDash val="solid"/>
            <a:headEnd type="none" w="sm" len="sm"/>
            <a:tailEnd type="none" w="sm" len="sm"/>
          </a:ln>
        </p:spPr>
        <p:txBody>
          <a:bodyPr/>
          <a:lstStyle/>
          <a:p>
            <a:endParaRPr lang="en-US"/>
          </a:p>
        </p:txBody>
      </p:sp>
      <p:sp>
        <p:nvSpPr>
          <p:cNvPr id="3" name="AutoShape 3"/>
          <p:cNvSpPr/>
          <p:nvPr/>
        </p:nvSpPr>
        <p:spPr>
          <a:xfrm>
            <a:off x="-9525" y="9239250"/>
            <a:ext cx="18288000" cy="0"/>
          </a:xfrm>
          <a:prstGeom prst="line">
            <a:avLst/>
          </a:prstGeom>
          <a:ln w="9525" cap="flat">
            <a:solidFill>
              <a:srgbClr val="000000"/>
            </a:solidFill>
            <a:prstDash val="solid"/>
            <a:headEnd type="none" w="sm" len="sm"/>
            <a:tailEnd type="none" w="sm" len="sm"/>
          </a:ln>
        </p:spPr>
        <p:txBody>
          <a:bodyPr/>
          <a:lstStyle/>
          <a:p>
            <a:endParaRPr lang="en-US"/>
          </a:p>
        </p:txBody>
      </p:sp>
      <p:sp>
        <p:nvSpPr>
          <p:cNvPr id="4" name="TextBox 4"/>
          <p:cNvSpPr txBox="1"/>
          <p:nvPr/>
        </p:nvSpPr>
        <p:spPr>
          <a:xfrm>
            <a:off x="2887178" y="131309"/>
            <a:ext cx="14840479" cy="1327286"/>
          </a:xfrm>
          <a:prstGeom prst="rect">
            <a:avLst/>
          </a:prstGeom>
        </p:spPr>
        <p:txBody>
          <a:bodyPr wrap="square" lIns="0" tIns="0" rIns="0" bIns="0" rtlCol="0" anchor="t">
            <a:spAutoFit/>
          </a:bodyPr>
          <a:lstStyle/>
          <a:p>
            <a:pPr algn="ctr">
              <a:lnSpc>
                <a:spcPts val="10596"/>
              </a:lnSpc>
            </a:pPr>
            <a:r>
              <a:rPr lang="es" sz="8000" dirty="0">
                <a:solidFill>
                  <a:srgbClr val="6D2374"/>
                </a:solidFill>
                <a:latin typeface="Black Mango"/>
                <a:ea typeface="Black Mango"/>
                <a:cs typeface="Black Mango"/>
                <a:sym typeface="Black Mango"/>
              </a:rPr>
              <a:t>Uniforme escolar</a:t>
            </a:r>
          </a:p>
        </p:txBody>
      </p:sp>
      <p:sp>
        <p:nvSpPr>
          <p:cNvPr id="5" name="AutoShape 5"/>
          <p:cNvSpPr/>
          <p:nvPr/>
        </p:nvSpPr>
        <p:spPr>
          <a:xfrm>
            <a:off x="-15384402" y="9236618"/>
            <a:ext cx="18288000" cy="0"/>
          </a:xfrm>
          <a:prstGeom prst="line">
            <a:avLst/>
          </a:prstGeom>
          <a:ln w="9525" cap="flat">
            <a:solidFill>
              <a:srgbClr val="000000"/>
            </a:solidFill>
            <a:prstDash val="solid"/>
            <a:headEnd type="none" w="sm" len="sm"/>
            <a:tailEnd type="none" w="sm" len="sm"/>
          </a:ln>
        </p:spPr>
        <p:txBody>
          <a:bodyPr/>
          <a:lstStyle/>
          <a:p>
            <a:endParaRPr lang="en-US"/>
          </a:p>
        </p:txBody>
      </p:sp>
      <p:grpSp>
        <p:nvGrpSpPr>
          <p:cNvPr id="6" name="Group 6"/>
          <p:cNvGrpSpPr/>
          <p:nvPr/>
        </p:nvGrpSpPr>
        <p:grpSpPr>
          <a:xfrm>
            <a:off x="-16347" y="-2632"/>
            <a:ext cx="2929471" cy="10289632"/>
            <a:chOff x="0" y="0"/>
            <a:chExt cx="771548" cy="2710027"/>
          </a:xfrm>
        </p:grpSpPr>
        <p:sp>
          <p:nvSpPr>
            <p:cNvPr id="7" name="Freeform 7"/>
            <p:cNvSpPr/>
            <p:nvPr/>
          </p:nvSpPr>
          <p:spPr>
            <a:xfrm>
              <a:off x="0" y="0"/>
              <a:ext cx="771548" cy="2710027"/>
            </a:xfrm>
            <a:custGeom>
              <a:avLst/>
              <a:gdLst/>
              <a:ahLst/>
              <a:cxnLst/>
              <a:rect l="l" t="t" r="r" b="b"/>
              <a:pathLst>
                <a:path w="771548" h="2710027">
                  <a:moveTo>
                    <a:pt x="0" y="0"/>
                  </a:moveTo>
                  <a:lnTo>
                    <a:pt x="771548" y="0"/>
                  </a:lnTo>
                  <a:lnTo>
                    <a:pt x="771548" y="2710027"/>
                  </a:lnTo>
                  <a:lnTo>
                    <a:pt x="0" y="2710027"/>
                  </a:lnTo>
                  <a:close/>
                </a:path>
              </a:pathLst>
            </a:custGeom>
            <a:solidFill>
              <a:srgbClr val="6D2374"/>
            </a:solidFill>
          </p:spPr>
          <p:txBody>
            <a:bodyPr/>
            <a:lstStyle/>
            <a:p>
              <a:endParaRPr lang="en-US"/>
            </a:p>
          </p:txBody>
        </p:sp>
        <p:sp>
          <p:nvSpPr>
            <p:cNvPr id="8" name="TextBox 8"/>
            <p:cNvSpPr txBox="1"/>
            <p:nvPr/>
          </p:nvSpPr>
          <p:spPr>
            <a:xfrm>
              <a:off x="0" y="-219075"/>
              <a:ext cx="771548" cy="2929102"/>
            </a:xfrm>
            <a:prstGeom prst="rect">
              <a:avLst/>
            </a:prstGeom>
          </p:spPr>
          <p:txBody>
            <a:bodyPr lIns="50800" tIns="50800" rIns="50800" bIns="50800" rtlCol="0" anchor="ctr"/>
            <a:lstStyle/>
            <a:p>
              <a:pPr algn="ctr">
                <a:lnSpc>
                  <a:spcPts val="4640"/>
                </a:lnSpc>
              </a:pPr>
              <a:endParaRPr/>
            </a:p>
          </p:txBody>
        </p:sp>
      </p:grpSp>
      <p:sp>
        <p:nvSpPr>
          <p:cNvPr id="9" name="AutoShape 9"/>
          <p:cNvSpPr/>
          <p:nvPr/>
        </p:nvSpPr>
        <p:spPr>
          <a:xfrm>
            <a:off x="328350" y="3427399"/>
            <a:ext cx="2382620" cy="0"/>
          </a:xfrm>
          <a:prstGeom prst="line">
            <a:avLst/>
          </a:prstGeom>
          <a:ln w="28575" cap="flat">
            <a:solidFill>
              <a:srgbClr val="ECB31F"/>
            </a:solidFill>
            <a:prstDash val="solid"/>
            <a:headEnd type="diamond" w="lg" len="lg"/>
            <a:tailEnd type="diamond" w="lg" len="lg"/>
          </a:ln>
        </p:spPr>
        <p:txBody>
          <a:bodyPr/>
          <a:lstStyle/>
          <a:p>
            <a:endParaRPr lang="en-US"/>
          </a:p>
        </p:txBody>
      </p:sp>
      <p:sp>
        <p:nvSpPr>
          <p:cNvPr id="10" name="AutoShape 10"/>
          <p:cNvSpPr/>
          <p:nvPr/>
        </p:nvSpPr>
        <p:spPr>
          <a:xfrm>
            <a:off x="328350" y="4698138"/>
            <a:ext cx="2382620" cy="0"/>
          </a:xfrm>
          <a:prstGeom prst="line">
            <a:avLst/>
          </a:prstGeom>
          <a:ln w="28575" cap="flat">
            <a:solidFill>
              <a:srgbClr val="ECB31F"/>
            </a:solidFill>
            <a:prstDash val="solid"/>
            <a:headEnd type="diamond" w="lg" len="lg"/>
            <a:tailEnd type="diamond" w="lg" len="lg"/>
          </a:ln>
        </p:spPr>
        <p:txBody>
          <a:bodyPr/>
          <a:lstStyle/>
          <a:p>
            <a:endParaRPr lang="en-US"/>
          </a:p>
        </p:txBody>
      </p:sp>
      <p:sp>
        <p:nvSpPr>
          <p:cNvPr id="11" name="AutoShape 11"/>
          <p:cNvSpPr/>
          <p:nvPr/>
        </p:nvSpPr>
        <p:spPr>
          <a:xfrm>
            <a:off x="328350" y="5908690"/>
            <a:ext cx="2382620" cy="0"/>
          </a:xfrm>
          <a:prstGeom prst="line">
            <a:avLst/>
          </a:prstGeom>
          <a:ln w="28575" cap="flat">
            <a:solidFill>
              <a:srgbClr val="ECB31F"/>
            </a:solidFill>
            <a:prstDash val="solid"/>
            <a:headEnd type="diamond" w="lg" len="lg"/>
            <a:tailEnd type="diamond" w="lg" len="lg"/>
          </a:ln>
        </p:spPr>
        <p:txBody>
          <a:bodyPr/>
          <a:lstStyle/>
          <a:p>
            <a:endParaRPr lang="en-US"/>
          </a:p>
        </p:txBody>
      </p:sp>
      <p:sp>
        <p:nvSpPr>
          <p:cNvPr id="12" name="AutoShape 12"/>
          <p:cNvSpPr/>
          <p:nvPr/>
        </p:nvSpPr>
        <p:spPr>
          <a:xfrm>
            <a:off x="328350" y="7175983"/>
            <a:ext cx="2382620" cy="0"/>
          </a:xfrm>
          <a:prstGeom prst="line">
            <a:avLst/>
          </a:prstGeom>
          <a:ln w="28575" cap="flat">
            <a:solidFill>
              <a:srgbClr val="ECB31F"/>
            </a:solidFill>
            <a:prstDash val="solid"/>
            <a:headEnd type="diamond" w="lg" len="lg"/>
            <a:tailEnd type="diamond" w="lg" len="lg"/>
          </a:ln>
        </p:spPr>
        <p:txBody>
          <a:bodyPr/>
          <a:lstStyle/>
          <a:p>
            <a:endParaRPr lang="en-US"/>
          </a:p>
        </p:txBody>
      </p:sp>
      <p:sp>
        <p:nvSpPr>
          <p:cNvPr id="13" name="Freeform 13"/>
          <p:cNvSpPr/>
          <p:nvPr/>
        </p:nvSpPr>
        <p:spPr>
          <a:xfrm>
            <a:off x="75988" y="8481579"/>
            <a:ext cx="2640819" cy="1385330"/>
          </a:xfrm>
          <a:custGeom>
            <a:avLst/>
            <a:gdLst/>
            <a:ahLst/>
            <a:cxnLst/>
            <a:rect l="l" t="t" r="r" b="b"/>
            <a:pathLst>
              <a:path w="2640819" h="1385330">
                <a:moveTo>
                  <a:pt x="0" y="0"/>
                </a:moveTo>
                <a:lnTo>
                  <a:pt x="2640819" y="0"/>
                </a:lnTo>
                <a:lnTo>
                  <a:pt x="2640819" y="1385330"/>
                </a:lnTo>
                <a:lnTo>
                  <a:pt x="0" y="1385330"/>
                </a:lnTo>
                <a:lnTo>
                  <a:pt x="0" y="0"/>
                </a:lnTo>
                <a:close/>
              </a:path>
            </a:pathLst>
          </a:custGeom>
          <a:blipFill>
            <a:blip r:embed="rId2"/>
            <a:stretch>
              <a:fillRect/>
            </a:stretch>
          </a:blipFill>
        </p:spPr>
        <p:txBody>
          <a:bodyPr/>
          <a:lstStyle/>
          <a:p>
            <a:endParaRPr lang="en-US"/>
          </a:p>
        </p:txBody>
      </p:sp>
      <p:sp>
        <p:nvSpPr>
          <p:cNvPr id="14" name="TextBox 14"/>
          <p:cNvSpPr txBox="1"/>
          <p:nvPr/>
        </p:nvSpPr>
        <p:spPr>
          <a:xfrm rot="5400000">
            <a:off x="16608562" y="7665105"/>
            <a:ext cx="2277706" cy="251460"/>
          </a:xfrm>
          <a:prstGeom prst="rect">
            <a:avLst/>
          </a:prstGeom>
        </p:spPr>
        <p:txBody>
          <a:bodyPr lIns="0" tIns="0" rIns="0" bIns="0" rtlCol="0" anchor="t">
            <a:spAutoFit/>
          </a:bodyPr>
          <a:lstStyle/>
          <a:p>
            <a:pPr marL="0" lvl="0" indent="0" algn="l">
              <a:lnSpc>
                <a:spcPts val="1980"/>
              </a:lnSpc>
              <a:spcBef>
                <a:spcPct val="0"/>
              </a:spcBef>
            </a:pPr>
            <a:r>
              <a:rPr lang="es" sz="1800">
                <a:solidFill>
                  <a:srgbClr val="FFFFFF"/>
                </a:solidFill>
                <a:latin typeface="Black Mango"/>
                <a:ea typeface="Black Mango"/>
                <a:cs typeface="Black Mango"/>
                <a:sym typeface="Black Mango"/>
              </a:rPr>
              <a:t>Defensa de tesis</a:t>
            </a:r>
          </a:p>
        </p:txBody>
      </p:sp>
      <p:sp>
        <p:nvSpPr>
          <p:cNvPr id="15" name="TextBox 15"/>
          <p:cNvSpPr txBox="1"/>
          <p:nvPr/>
        </p:nvSpPr>
        <p:spPr>
          <a:xfrm>
            <a:off x="334187" y="2623142"/>
            <a:ext cx="4466027" cy="479784"/>
          </a:xfrm>
          <a:prstGeom prst="rect">
            <a:avLst/>
          </a:prstGeom>
        </p:spPr>
        <p:txBody>
          <a:bodyPr lIns="0" tIns="0" rIns="0" bIns="0" rtlCol="0" anchor="t">
            <a:spAutoFit/>
          </a:bodyPr>
          <a:lstStyle/>
          <a:p>
            <a:pPr algn="l">
              <a:lnSpc>
                <a:spcPts val="3523"/>
              </a:lnSpc>
            </a:pPr>
            <a:r>
              <a:rPr lang="es" sz="3523">
                <a:solidFill>
                  <a:srgbClr val="FFFFFF"/>
                </a:solidFill>
                <a:latin typeface="Black Mango"/>
                <a:ea typeface="Black Mango"/>
                <a:cs typeface="Black Mango"/>
                <a:sym typeface="Black Mango"/>
              </a:rPr>
              <a:t>Excelencia</a:t>
            </a:r>
          </a:p>
        </p:txBody>
      </p:sp>
      <p:sp>
        <p:nvSpPr>
          <p:cNvPr id="16" name="TextBox 16"/>
          <p:cNvSpPr txBox="1"/>
          <p:nvPr/>
        </p:nvSpPr>
        <p:spPr>
          <a:xfrm>
            <a:off x="334187" y="3784493"/>
            <a:ext cx="4466027" cy="479784"/>
          </a:xfrm>
          <a:prstGeom prst="rect">
            <a:avLst/>
          </a:prstGeom>
        </p:spPr>
        <p:txBody>
          <a:bodyPr lIns="0" tIns="0" rIns="0" bIns="0" rtlCol="0" anchor="t">
            <a:spAutoFit/>
          </a:bodyPr>
          <a:lstStyle/>
          <a:p>
            <a:pPr algn="l">
              <a:lnSpc>
                <a:spcPts val="3523"/>
              </a:lnSpc>
            </a:pPr>
            <a:r>
              <a:rPr lang="es" sz="3523">
                <a:solidFill>
                  <a:srgbClr val="FFFFFF"/>
                </a:solidFill>
                <a:latin typeface="Black Mango"/>
                <a:ea typeface="Black Mango"/>
                <a:cs typeface="Black Mango"/>
                <a:sym typeface="Black Mango"/>
              </a:rPr>
              <a:t>Comunidad</a:t>
            </a:r>
          </a:p>
        </p:txBody>
      </p:sp>
      <p:sp>
        <p:nvSpPr>
          <p:cNvPr id="17" name="TextBox 17"/>
          <p:cNvSpPr txBox="1"/>
          <p:nvPr/>
        </p:nvSpPr>
        <p:spPr>
          <a:xfrm>
            <a:off x="394544" y="5104850"/>
            <a:ext cx="4466027" cy="479784"/>
          </a:xfrm>
          <a:prstGeom prst="rect">
            <a:avLst/>
          </a:prstGeom>
        </p:spPr>
        <p:txBody>
          <a:bodyPr lIns="0" tIns="0" rIns="0" bIns="0" rtlCol="0" anchor="t">
            <a:spAutoFit/>
          </a:bodyPr>
          <a:lstStyle/>
          <a:p>
            <a:pPr algn="l">
              <a:lnSpc>
                <a:spcPts val="3523"/>
              </a:lnSpc>
            </a:pPr>
            <a:r>
              <a:rPr lang="es" sz="3523" dirty="0">
                <a:solidFill>
                  <a:srgbClr val="FFFFFF"/>
                </a:solidFill>
                <a:latin typeface="Black Mango"/>
                <a:ea typeface="Black Mango"/>
                <a:cs typeface="Black Mango"/>
                <a:sym typeface="Black Mango"/>
              </a:rPr>
              <a:t>Seguridad</a:t>
            </a:r>
          </a:p>
        </p:txBody>
      </p:sp>
      <p:sp>
        <p:nvSpPr>
          <p:cNvPr id="18" name="TextBox 18"/>
          <p:cNvSpPr txBox="1"/>
          <p:nvPr/>
        </p:nvSpPr>
        <p:spPr>
          <a:xfrm>
            <a:off x="483794" y="6315403"/>
            <a:ext cx="4466027" cy="479784"/>
          </a:xfrm>
          <a:prstGeom prst="rect">
            <a:avLst/>
          </a:prstGeom>
        </p:spPr>
        <p:txBody>
          <a:bodyPr lIns="0" tIns="0" rIns="0" bIns="0" rtlCol="0" anchor="t">
            <a:spAutoFit/>
          </a:bodyPr>
          <a:lstStyle/>
          <a:p>
            <a:pPr algn="l">
              <a:lnSpc>
                <a:spcPts val="3523"/>
              </a:lnSpc>
            </a:pPr>
            <a:r>
              <a:rPr lang="es" sz="3523">
                <a:solidFill>
                  <a:srgbClr val="FFFFFF"/>
                </a:solidFill>
                <a:latin typeface="Black Mango"/>
                <a:ea typeface="Black Mango"/>
                <a:cs typeface="Black Mango"/>
                <a:sym typeface="Black Mango"/>
              </a:rPr>
              <a:t>Empatía</a:t>
            </a:r>
          </a:p>
        </p:txBody>
      </p:sp>
      <p:sp>
        <p:nvSpPr>
          <p:cNvPr id="19" name="TextBox 19"/>
          <p:cNvSpPr txBox="1"/>
          <p:nvPr/>
        </p:nvSpPr>
        <p:spPr>
          <a:xfrm>
            <a:off x="369144" y="7582695"/>
            <a:ext cx="4466027" cy="479784"/>
          </a:xfrm>
          <a:prstGeom prst="rect">
            <a:avLst/>
          </a:prstGeom>
        </p:spPr>
        <p:txBody>
          <a:bodyPr lIns="0" tIns="0" rIns="0" bIns="0" rtlCol="0" anchor="t">
            <a:spAutoFit/>
          </a:bodyPr>
          <a:lstStyle/>
          <a:p>
            <a:pPr algn="l">
              <a:lnSpc>
                <a:spcPts val="3523"/>
              </a:lnSpc>
            </a:pPr>
            <a:r>
              <a:rPr lang="es" sz="3523">
                <a:solidFill>
                  <a:srgbClr val="FFFFFF"/>
                </a:solidFill>
                <a:latin typeface="Black Mango"/>
                <a:ea typeface="Black Mango"/>
                <a:cs typeface="Black Mango"/>
                <a:sym typeface="Black Mango"/>
              </a:rPr>
              <a:t>Innovación</a:t>
            </a:r>
          </a:p>
        </p:txBody>
      </p:sp>
      <p:sp>
        <p:nvSpPr>
          <p:cNvPr id="20" name="Freeform 20"/>
          <p:cNvSpPr/>
          <p:nvPr/>
        </p:nvSpPr>
        <p:spPr>
          <a:xfrm>
            <a:off x="-1122" y="-2632"/>
            <a:ext cx="2943650" cy="2943650"/>
          </a:xfrm>
          <a:custGeom>
            <a:avLst/>
            <a:gdLst/>
            <a:ahLst/>
            <a:cxnLst/>
            <a:rect l="l" t="t" r="r" b="b"/>
            <a:pathLst>
              <a:path w="2943650" h="2943650">
                <a:moveTo>
                  <a:pt x="0" y="0"/>
                </a:moveTo>
                <a:lnTo>
                  <a:pt x="2943650" y="0"/>
                </a:lnTo>
                <a:lnTo>
                  <a:pt x="2943650" y="2943650"/>
                </a:lnTo>
                <a:lnTo>
                  <a:pt x="0" y="2943650"/>
                </a:lnTo>
                <a:lnTo>
                  <a:pt x="0" y="0"/>
                </a:lnTo>
                <a:close/>
              </a:path>
            </a:pathLst>
          </a:custGeom>
          <a:blipFill>
            <a:blip r:embed="rId3"/>
            <a:stretch>
              <a:fillRect/>
            </a:stretch>
          </a:blipFill>
        </p:spPr>
        <p:txBody>
          <a:bodyPr/>
          <a:lstStyle/>
          <a:p>
            <a:endParaRPr lang="en-US"/>
          </a:p>
        </p:txBody>
      </p:sp>
      <p:sp>
        <p:nvSpPr>
          <p:cNvPr id="24" name="TextBox 23">
            <a:extLst>
              <a:ext uri="{FF2B5EF4-FFF2-40B4-BE49-F238E27FC236}">
                <a16:creationId xmlns:a16="http://schemas.microsoft.com/office/drawing/2014/main" id="{4FC332AC-43F8-A93E-D12B-CD045023AE85}"/>
              </a:ext>
            </a:extLst>
          </p:cNvPr>
          <p:cNvSpPr txBox="1"/>
          <p:nvPr/>
        </p:nvSpPr>
        <p:spPr>
          <a:xfrm>
            <a:off x="3185622" y="1682737"/>
            <a:ext cx="10835178" cy="1200329"/>
          </a:xfrm>
          <a:prstGeom prst="rect">
            <a:avLst/>
          </a:prstGeom>
          <a:noFill/>
        </p:spPr>
        <p:txBody>
          <a:bodyPr wrap="square" rtlCol="0">
            <a:spAutoFit/>
          </a:bodyPr>
          <a:lstStyle/>
          <a:p>
            <a:endParaRPr lang="en-US" dirty="0"/>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endParaRPr lang="en-US" dirty="0"/>
          </a:p>
        </p:txBody>
      </p:sp>
      <p:sp>
        <p:nvSpPr>
          <p:cNvPr id="28" name="TextBox 27">
            <a:extLst>
              <a:ext uri="{FF2B5EF4-FFF2-40B4-BE49-F238E27FC236}">
                <a16:creationId xmlns:a16="http://schemas.microsoft.com/office/drawing/2014/main" id="{5A993172-68D1-CE5C-4243-71FBAB49B591}"/>
              </a:ext>
            </a:extLst>
          </p:cNvPr>
          <p:cNvSpPr txBox="1"/>
          <p:nvPr/>
        </p:nvSpPr>
        <p:spPr>
          <a:xfrm>
            <a:off x="4549927" y="9471911"/>
            <a:ext cx="10421443" cy="646331"/>
          </a:xfrm>
          <a:prstGeom prst="rect">
            <a:avLst/>
          </a:prstGeom>
          <a:noFill/>
        </p:spPr>
        <p:txBody>
          <a:bodyPr wrap="none" rtlCol="0">
            <a:spAutoFit/>
          </a:bodyPr>
          <a:lstStyle/>
          <a:p>
            <a:r>
              <a:rPr lang="es" sz="1800" dirty="0">
                <a:solidFill>
                  <a:srgbClr val="414042"/>
                </a:solidFill>
                <a:latin typeface="Canva Sans 1 Italics"/>
                <a:ea typeface="Canva Sans 1 Italics"/>
                <a:cs typeface="Canva Sans 1 Italics"/>
                <a:sym typeface="Canva Sans 1 Italics"/>
              </a:rPr>
              <a:t>Preparar a los estudiantes académica, social y emocionalmente para el éxito hoy y mañana.</a:t>
            </a:r>
          </a:p>
          <a:p>
            <a:endParaRPr lang="en-US" dirty="0"/>
          </a:p>
        </p:txBody>
      </p:sp>
      <p:sp>
        <p:nvSpPr>
          <p:cNvPr id="22" name="TextBox 21">
            <a:extLst>
              <a:ext uri="{FF2B5EF4-FFF2-40B4-BE49-F238E27FC236}">
                <a16:creationId xmlns:a16="http://schemas.microsoft.com/office/drawing/2014/main" id="{F3ED3A68-4497-3422-9E2E-220DDDEABAED}"/>
              </a:ext>
            </a:extLst>
          </p:cNvPr>
          <p:cNvSpPr txBox="1"/>
          <p:nvPr/>
        </p:nvSpPr>
        <p:spPr>
          <a:xfrm>
            <a:off x="3132384" y="1592536"/>
            <a:ext cx="14840479" cy="6312690"/>
          </a:xfrm>
          <a:prstGeom prst="rect">
            <a:avLst/>
          </a:prstGeom>
          <a:noFill/>
        </p:spPr>
        <p:txBody>
          <a:bodyPr wrap="square">
            <a:spAutoFit/>
          </a:bodyPr>
          <a:lstStyle/>
          <a:p>
            <a:pPr marL="0" lvl="0" indent="0" algn="l" rtl="0">
              <a:lnSpc>
                <a:spcPct val="107916"/>
              </a:lnSpc>
              <a:spcBef>
                <a:spcPts val="0"/>
              </a:spcBef>
              <a:spcAft>
                <a:spcPts val="0"/>
              </a:spcAft>
              <a:buNone/>
            </a:pPr>
            <a:r>
              <a:rPr lang="es" sz="3600" b="1" dirty="0">
                <a:solidFill>
                  <a:schemeClr val="accent4">
                    <a:lumMod val="75000"/>
                  </a:schemeClr>
                </a:solidFill>
                <a:latin typeface="Cambria"/>
                <a:ea typeface="Cambria"/>
                <a:cs typeface="Cambria"/>
                <a:sym typeface="Cambria"/>
              </a:rPr>
              <a:t>Código de vestimenta</a:t>
            </a:r>
          </a:p>
          <a:p>
            <a:pPr marL="0" lvl="0" indent="0" algn="l" rtl="0">
              <a:spcBef>
                <a:spcPts val="800"/>
              </a:spcBef>
              <a:spcAft>
                <a:spcPts val="0"/>
              </a:spcAft>
              <a:buNone/>
            </a:pPr>
            <a:r>
              <a:rPr lang="es" sz="3600" dirty="0">
                <a:solidFill>
                  <a:schemeClr val="accent4">
                    <a:lumMod val="75000"/>
                  </a:schemeClr>
                </a:solidFill>
                <a:latin typeface="Cambria"/>
                <a:ea typeface="Cambria"/>
                <a:cs typeface="Cambria"/>
                <a:sym typeface="Cambria"/>
              </a:rPr>
              <a:t>El uniforme es obligatorio para todos los niños. El uniforme consiste en pantalones azul oscuro, negros o caqui y una camiseta polo amarilla o morada, con o sin el logotipo </a:t>
            </a:r>
            <a:r>
              <a:rPr lang="es" sz="3600" dirty="0" err="1">
                <a:solidFill>
                  <a:schemeClr val="accent4">
                    <a:lumMod val="75000"/>
                  </a:schemeClr>
                </a:solidFill>
                <a:latin typeface="Cambria"/>
                <a:ea typeface="Cambria"/>
                <a:cs typeface="Cambria"/>
                <a:sym typeface="Cambria"/>
              </a:rPr>
              <a:t>de SoP </a:t>
            </a:r>
            <a:r>
              <a:rPr lang="es" sz="3600" dirty="0">
                <a:solidFill>
                  <a:schemeClr val="accent4">
                    <a:lumMod val="75000"/>
                  </a:schemeClr>
                </a:solidFill>
                <a:latin typeface="Cambria"/>
                <a:ea typeface="Cambria"/>
                <a:cs typeface="Cambria"/>
                <a:sym typeface="Cambria"/>
              </a:rPr>
              <a:t>. Se requiere usar camisetas polo de lunes a jueves. Las camisetas escolares </a:t>
            </a:r>
            <a:r>
              <a:rPr lang="es" sz="3600" b="1" dirty="0">
                <a:solidFill>
                  <a:schemeClr val="accent4">
                    <a:lumMod val="75000"/>
                  </a:schemeClr>
                </a:solidFill>
                <a:latin typeface="Cambria"/>
                <a:ea typeface="Cambria"/>
                <a:cs typeface="Cambria"/>
                <a:sym typeface="Cambria"/>
              </a:rPr>
              <a:t>solo se permiten los viernes </a:t>
            </a:r>
            <a:r>
              <a:rPr lang="es" sz="3600" dirty="0">
                <a:solidFill>
                  <a:schemeClr val="accent4">
                    <a:lumMod val="75000"/>
                  </a:schemeClr>
                </a:solidFill>
                <a:latin typeface="Cambria"/>
                <a:ea typeface="Cambria"/>
                <a:cs typeface="Cambria"/>
                <a:sym typeface="Cambria"/>
              </a:rPr>
              <a:t>. Todas las camisetas deben ir metidas por dentro del pantalón. No se permite la ropa vaquera. No se permiten aretes ni pantalones holgados. Se permiten pantalones cortos rectos hasta la rodilla.</a:t>
            </a:r>
          </a:p>
          <a:p>
            <a:pPr marL="457200" lvl="0" indent="-330200" algn="l" rtl="0">
              <a:spcBef>
                <a:spcPts val="800"/>
              </a:spcBef>
              <a:spcAft>
                <a:spcPts val="0"/>
              </a:spcAft>
              <a:buClr>
                <a:schemeClr val="dk1"/>
              </a:buClr>
              <a:buSzPts val="1600"/>
              <a:buFont typeface="Cambria"/>
              <a:buChar char="•"/>
            </a:pPr>
            <a:r>
              <a:rPr lang="es" sz="3600" b="1" dirty="0">
                <a:solidFill>
                  <a:schemeClr val="accent4">
                    <a:lumMod val="75000"/>
                  </a:schemeClr>
                </a:solidFill>
                <a:latin typeface="Cambria"/>
                <a:ea typeface="Cambria"/>
                <a:cs typeface="Cambria"/>
                <a:sym typeface="Cambria"/>
              </a:rPr>
              <a:t>Sin sandalias</a:t>
            </a:r>
          </a:p>
          <a:p>
            <a:pPr marL="457200" lvl="0" indent="-330200" algn="l" rtl="0">
              <a:spcBef>
                <a:spcPts val="0"/>
              </a:spcBef>
              <a:spcAft>
                <a:spcPts val="0"/>
              </a:spcAft>
              <a:buClr>
                <a:schemeClr val="dk1"/>
              </a:buClr>
              <a:buSzPts val="1600"/>
              <a:buFont typeface="Cambria"/>
              <a:buChar char="•"/>
            </a:pPr>
            <a:r>
              <a:rPr lang="es" sz="3600" b="1" dirty="0">
                <a:solidFill>
                  <a:schemeClr val="accent4">
                    <a:lumMod val="75000"/>
                  </a:schemeClr>
                </a:solidFill>
                <a:latin typeface="Cambria"/>
                <a:ea typeface="Cambria"/>
                <a:cs typeface="Cambria"/>
                <a:sym typeface="Cambria"/>
              </a:rPr>
              <a:t>Sin pendientes</a:t>
            </a:r>
          </a:p>
          <a:p>
            <a:pPr marL="457200" lvl="0" indent="-330200" algn="l" rtl="0">
              <a:spcBef>
                <a:spcPts val="0"/>
              </a:spcBef>
              <a:spcAft>
                <a:spcPts val="0"/>
              </a:spcAft>
              <a:buClr>
                <a:schemeClr val="dk1"/>
              </a:buClr>
              <a:buSzPts val="1600"/>
              <a:buFont typeface="Cambria"/>
              <a:buChar char="•"/>
            </a:pPr>
            <a:r>
              <a:rPr lang="es" sz="3600" b="1" dirty="0">
                <a:solidFill>
                  <a:schemeClr val="accent4">
                    <a:lumMod val="75000"/>
                  </a:schemeClr>
                </a:solidFill>
                <a:latin typeface="Cambria"/>
                <a:ea typeface="Cambria"/>
                <a:cs typeface="Cambria"/>
                <a:sym typeface="Cambria"/>
              </a:rPr>
              <a:t>No se permiten pantalones cortos de 6 pulgadas por encima de la rodilla</a:t>
            </a:r>
          </a:p>
          <a:p>
            <a:pPr marL="0" lvl="0" indent="0" algn="ctr" rtl="0">
              <a:spcBef>
                <a:spcPts val="0"/>
              </a:spcBef>
              <a:spcAft>
                <a:spcPts val="0"/>
              </a:spcAft>
              <a:buNone/>
            </a:pPr>
            <a:endParaRPr lang="en-US" sz="2800" dirty="0">
              <a:solidFill>
                <a:schemeClr val="accent4">
                  <a:lumMod val="75000"/>
                </a:schemeClr>
              </a:solidFill>
              <a:latin typeface="Cambria"/>
              <a:ea typeface="Cambria"/>
              <a:cs typeface="Cambria"/>
              <a:sym typeface="Cambria"/>
            </a:endParaRPr>
          </a:p>
        </p:txBody>
      </p:sp>
    </p:spTree>
    <p:extLst>
      <p:ext uri="{BB962C8B-B14F-4D97-AF65-F5344CB8AC3E}">
        <p14:creationId xmlns:p14="http://schemas.microsoft.com/office/powerpoint/2010/main" val="285382316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p:cNvSpPr/>
          <p:nvPr/>
        </p:nvSpPr>
        <p:spPr>
          <a:xfrm>
            <a:off x="616649" y="1394486"/>
            <a:ext cx="18288000" cy="0"/>
          </a:xfrm>
          <a:prstGeom prst="line">
            <a:avLst/>
          </a:prstGeom>
          <a:ln w="9525" cap="flat">
            <a:solidFill>
              <a:srgbClr val="000000"/>
            </a:solidFill>
            <a:prstDash val="solid"/>
            <a:headEnd type="none" w="sm" len="sm"/>
            <a:tailEnd type="none" w="sm" len="sm"/>
          </a:ln>
        </p:spPr>
        <p:txBody>
          <a:bodyPr/>
          <a:lstStyle/>
          <a:p>
            <a:endParaRPr lang="en-US"/>
          </a:p>
        </p:txBody>
      </p:sp>
      <p:sp>
        <p:nvSpPr>
          <p:cNvPr id="3" name="AutoShape 3"/>
          <p:cNvSpPr/>
          <p:nvPr/>
        </p:nvSpPr>
        <p:spPr>
          <a:xfrm>
            <a:off x="-9525" y="9239250"/>
            <a:ext cx="18288000" cy="0"/>
          </a:xfrm>
          <a:prstGeom prst="line">
            <a:avLst/>
          </a:prstGeom>
          <a:ln w="9525" cap="flat">
            <a:solidFill>
              <a:srgbClr val="000000"/>
            </a:solidFill>
            <a:prstDash val="solid"/>
            <a:headEnd type="none" w="sm" len="sm"/>
            <a:tailEnd type="none" w="sm" len="sm"/>
          </a:ln>
        </p:spPr>
        <p:txBody>
          <a:bodyPr/>
          <a:lstStyle/>
          <a:p>
            <a:endParaRPr lang="en-US"/>
          </a:p>
        </p:txBody>
      </p:sp>
      <p:sp>
        <p:nvSpPr>
          <p:cNvPr id="4" name="TextBox 4"/>
          <p:cNvSpPr txBox="1"/>
          <p:nvPr/>
        </p:nvSpPr>
        <p:spPr>
          <a:xfrm>
            <a:off x="2887178" y="131309"/>
            <a:ext cx="14840479" cy="1327286"/>
          </a:xfrm>
          <a:prstGeom prst="rect">
            <a:avLst/>
          </a:prstGeom>
        </p:spPr>
        <p:txBody>
          <a:bodyPr wrap="square" lIns="0" tIns="0" rIns="0" bIns="0" rtlCol="0" anchor="t">
            <a:spAutoFit/>
          </a:bodyPr>
          <a:lstStyle/>
          <a:p>
            <a:pPr algn="ctr">
              <a:lnSpc>
                <a:spcPts val="10596"/>
              </a:lnSpc>
            </a:pPr>
            <a:r>
              <a:rPr lang="es" sz="7200" dirty="0">
                <a:solidFill>
                  <a:srgbClr val="6D2374"/>
                </a:solidFill>
                <a:latin typeface="Black Mango"/>
                <a:ea typeface="Black Mango"/>
                <a:cs typeface="Black Mango"/>
                <a:sym typeface="Black Mango"/>
              </a:rPr>
              <a:t>Expectativas de los estudiantes</a:t>
            </a:r>
          </a:p>
        </p:txBody>
      </p:sp>
      <p:sp>
        <p:nvSpPr>
          <p:cNvPr id="5" name="AutoShape 5"/>
          <p:cNvSpPr/>
          <p:nvPr/>
        </p:nvSpPr>
        <p:spPr>
          <a:xfrm>
            <a:off x="-15384402" y="9236618"/>
            <a:ext cx="18288000" cy="0"/>
          </a:xfrm>
          <a:prstGeom prst="line">
            <a:avLst/>
          </a:prstGeom>
          <a:ln w="9525" cap="flat">
            <a:solidFill>
              <a:srgbClr val="000000"/>
            </a:solidFill>
            <a:prstDash val="solid"/>
            <a:headEnd type="none" w="sm" len="sm"/>
            <a:tailEnd type="none" w="sm" len="sm"/>
          </a:ln>
        </p:spPr>
        <p:txBody>
          <a:bodyPr/>
          <a:lstStyle/>
          <a:p>
            <a:endParaRPr lang="en-US"/>
          </a:p>
        </p:txBody>
      </p:sp>
      <p:grpSp>
        <p:nvGrpSpPr>
          <p:cNvPr id="6" name="Group 6"/>
          <p:cNvGrpSpPr/>
          <p:nvPr/>
        </p:nvGrpSpPr>
        <p:grpSpPr>
          <a:xfrm>
            <a:off x="-16347" y="-2632"/>
            <a:ext cx="2929471" cy="10289632"/>
            <a:chOff x="0" y="0"/>
            <a:chExt cx="771548" cy="2710027"/>
          </a:xfrm>
        </p:grpSpPr>
        <p:sp>
          <p:nvSpPr>
            <p:cNvPr id="7" name="Freeform 7"/>
            <p:cNvSpPr/>
            <p:nvPr/>
          </p:nvSpPr>
          <p:spPr>
            <a:xfrm>
              <a:off x="0" y="0"/>
              <a:ext cx="771548" cy="2710027"/>
            </a:xfrm>
            <a:custGeom>
              <a:avLst/>
              <a:gdLst/>
              <a:ahLst/>
              <a:cxnLst/>
              <a:rect l="l" t="t" r="r" b="b"/>
              <a:pathLst>
                <a:path w="771548" h="2710027">
                  <a:moveTo>
                    <a:pt x="0" y="0"/>
                  </a:moveTo>
                  <a:lnTo>
                    <a:pt x="771548" y="0"/>
                  </a:lnTo>
                  <a:lnTo>
                    <a:pt x="771548" y="2710027"/>
                  </a:lnTo>
                  <a:lnTo>
                    <a:pt x="0" y="2710027"/>
                  </a:lnTo>
                  <a:close/>
                </a:path>
              </a:pathLst>
            </a:custGeom>
            <a:solidFill>
              <a:srgbClr val="6D2374"/>
            </a:solidFill>
          </p:spPr>
          <p:txBody>
            <a:bodyPr/>
            <a:lstStyle/>
            <a:p>
              <a:endParaRPr lang="en-US"/>
            </a:p>
          </p:txBody>
        </p:sp>
        <p:sp>
          <p:nvSpPr>
            <p:cNvPr id="8" name="TextBox 8"/>
            <p:cNvSpPr txBox="1"/>
            <p:nvPr/>
          </p:nvSpPr>
          <p:spPr>
            <a:xfrm>
              <a:off x="0" y="-219075"/>
              <a:ext cx="771548" cy="2929102"/>
            </a:xfrm>
            <a:prstGeom prst="rect">
              <a:avLst/>
            </a:prstGeom>
          </p:spPr>
          <p:txBody>
            <a:bodyPr lIns="50800" tIns="50800" rIns="50800" bIns="50800" rtlCol="0" anchor="ctr"/>
            <a:lstStyle/>
            <a:p>
              <a:pPr algn="ctr">
                <a:lnSpc>
                  <a:spcPts val="4640"/>
                </a:lnSpc>
              </a:pPr>
              <a:endParaRPr/>
            </a:p>
          </p:txBody>
        </p:sp>
      </p:grpSp>
      <p:sp>
        <p:nvSpPr>
          <p:cNvPr id="9" name="AutoShape 9"/>
          <p:cNvSpPr/>
          <p:nvPr/>
        </p:nvSpPr>
        <p:spPr>
          <a:xfrm>
            <a:off x="328350" y="3427399"/>
            <a:ext cx="2382620" cy="0"/>
          </a:xfrm>
          <a:prstGeom prst="line">
            <a:avLst/>
          </a:prstGeom>
          <a:ln w="28575" cap="flat">
            <a:solidFill>
              <a:srgbClr val="ECB31F"/>
            </a:solidFill>
            <a:prstDash val="solid"/>
            <a:headEnd type="diamond" w="lg" len="lg"/>
            <a:tailEnd type="diamond" w="lg" len="lg"/>
          </a:ln>
        </p:spPr>
        <p:txBody>
          <a:bodyPr/>
          <a:lstStyle/>
          <a:p>
            <a:endParaRPr lang="en-US"/>
          </a:p>
        </p:txBody>
      </p:sp>
      <p:sp>
        <p:nvSpPr>
          <p:cNvPr id="10" name="AutoShape 10"/>
          <p:cNvSpPr/>
          <p:nvPr/>
        </p:nvSpPr>
        <p:spPr>
          <a:xfrm>
            <a:off x="328350" y="4698138"/>
            <a:ext cx="2382620" cy="0"/>
          </a:xfrm>
          <a:prstGeom prst="line">
            <a:avLst/>
          </a:prstGeom>
          <a:ln w="28575" cap="flat">
            <a:solidFill>
              <a:srgbClr val="ECB31F"/>
            </a:solidFill>
            <a:prstDash val="solid"/>
            <a:headEnd type="diamond" w="lg" len="lg"/>
            <a:tailEnd type="diamond" w="lg" len="lg"/>
          </a:ln>
        </p:spPr>
        <p:txBody>
          <a:bodyPr/>
          <a:lstStyle/>
          <a:p>
            <a:endParaRPr lang="en-US"/>
          </a:p>
        </p:txBody>
      </p:sp>
      <p:sp>
        <p:nvSpPr>
          <p:cNvPr id="11" name="AutoShape 11"/>
          <p:cNvSpPr/>
          <p:nvPr/>
        </p:nvSpPr>
        <p:spPr>
          <a:xfrm>
            <a:off x="328350" y="5908690"/>
            <a:ext cx="2382620" cy="0"/>
          </a:xfrm>
          <a:prstGeom prst="line">
            <a:avLst/>
          </a:prstGeom>
          <a:ln w="28575" cap="flat">
            <a:solidFill>
              <a:srgbClr val="ECB31F"/>
            </a:solidFill>
            <a:prstDash val="solid"/>
            <a:headEnd type="diamond" w="lg" len="lg"/>
            <a:tailEnd type="diamond" w="lg" len="lg"/>
          </a:ln>
        </p:spPr>
        <p:txBody>
          <a:bodyPr/>
          <a:lstStyle/>
          <a:p>
            <a:endParaRPr lang="en-US"/>
          </a:p>
        </p:txBody>
      </p:sp>
      <p:sp>
        <p:nvSpPr>
          <p:cNvPr id="12" name="AutoShape 12"/>
          <p:cNvSpPr/>
          <p:nvPr/>
        </p:nvSpPr>
        <p:spPr>
          <a:xfrm>
            <a:off x="328350" y="7175983"/>
            <a:ext cx="2382620" cy="0"/>
          </a:xfrm>
          <a:prstGeom prst="line">
            <a:avLst/>
          </a:prstGeom>
          <a:ln w="28575" cap="flat">
            <a:solidFill>
              <a:srgbClr val="ECB31F"/>
            </a:solidFill>
            <a:prstDash val="solid"/>
            <a:headEnd type="diamond" w="lg" len="lg"/>
            <a:tailEnd type="diamond" w="lg" len="lg"/>
          </a:ln>
        </p:spPr>
        <p:txBody>
          <a:bodyPr/>
          <a:lstStyle/>
          <a:p>
            <a:endParaRPr lang="en-US"/>
          </a:p>
        </p:txBody>
      </p:sp>
      <p:sp>
        <p:nvSpPr>
          <p:cNvPr id="13" name="Freeform 13"/>
          <p:cNvSpPr/>
          <p:nvPr/>
        </p:nvSpPr>
        <p:spPr>
          <a:xfrm>
            <a:off x="75988" y="8481579"/>
            <a:ext cx="2640819" cy="1385330"/>
          </a:xfrm>
          <a:custGeom>
            <a:avLst/>
            <a:gdLst/>
            <a:ahLst/>
            <a:cxnLst/>
            <a:rect l="l" t="t" r="r" b="b"/>
            <a:pathLst>
              <a:path w="2640819" h="1385330">
                <a:moveTo>
                  <a:pt x="0" y="0"/>
                </a:moveTo>
                <a:lnTo>
                  <a:pt x="2640819" y="0"/>
                </a:lnTo>
                <a:lnTo>
                  <a:pt x="2640819" y="1385330"/>
                </a:lnTo>
                <a:lnTo>
                  <a:pt x="0" y="1385330"/>
                </a:lnTo>
                <a:lnTo>
                  <a:pt x="0" y="0"/>
                </a:lnTo>
                <a:close/>
              </a:path>
            </a:pathLst>
          </a:custGeom>
          <a:blipFill>
            <a:blip r:embed="rId2"/>
            <a:stretch>
              <a:fillRect/>
            </a:stretch>
          </a:blipFill>
        </p:spPr>
        <p:txBody>
          <a:bodyPr/>
          <a:lstStyle/>
          <a:p>
            <a:endParaRPr lang="en-US"/>
          </a:p>
        </p:txBody>
      </p:sp>
      <p:sp>
        <p:nvSpPr>
          <p:cNvPr id="14" name="TextBox 14"/>
          <p:cNvSpPr txBox="1"/>
          <p:nvPr/>
        </p:nvSpPr>
        <p:spPr>
          <a:xfrm rot="5400000">
            <a:off x="16608562" y="7665105"/>
            <a:ext cx="2277706" cy="251460"/>
          </a:xfrm>
          <a:prstGeom prst="rect">
            <a:avLst/>
          </a:prstGeom>
        </p:spPr>
        <p:txBody>
          <a:bodyPr lIns="0" tIns="0" rIns="0" bIns="0" rtlCol="0" anchor="t">
            <a:spAutoFit/>
          </a:bodyPr>
          <a:lstStyle/>
          <a:p>
            <a:pPr marL="0" lvl="0" indent="0" algn="l">
              <a:lnSpc>
                <a:spcPts val="1980"/>
              </a:lnSpc>
              <a:spcBef>
                <a:spcPct val="0"/>
              </a:spcBef>
            </a:pPr>
            <a:r>
              <a:rPr lang="es" sz="1800">
                <a:solidFill>
                  <a:srgbClr val="FFFFFF"/>
                </a:solidFill>
                <a:latin typeface="Black Mango"/>
                <a:ea typeface="Black Mango"/>
                <a:cs typeface="Black Mango"/>
                <a:sym typeface="Black Mango"/>
              </a:rPr>
              <a:t>Defensa de tesis</a:t>
            </a:r>
          </a:p>
        </p:txBody>
      </p:sp>
      <p:sp>
        <p:nvSpPr>
          <p:cNvPr id="15" name="TextBox 15"/>
          <p:cNvSpPr txBox="1"/>
          <p:nvPr/>
        </p:nvSpPr>
        <p:spPr>
          <a:xfrm>
            <a:off x="334187" y="2623142"/>
            <a:ext cx="4466027" cy="479784"/>
          </a:xfrm>
          <a:prstGeom prst="rect">
            <a:avLst/>
          </a:prstGeom>
        </p:spPr>
        <p:txBody>
          <a:bodyPr lIns="0" tIns="0" rIns="0" bIns="0" rtlCol="0" anchor="t">
            <a:spAutoFit/>
          </a:bodyPr>
          <a:lstStyle/>
          <a:p>
            <a:pPr algn="l">
              <a:lnSpc>
                <a:spcPts val="3523"/>
              </a:lnSpc>
            </a:pPr>
            <a:r>
              <a:rPr lang="es" sz="3523">
                <a:solidFill>
                  <a:srgbClr val="FFFFFF"/>
                </a:solidFill>
                <a:latin typeface="Black Mango"/>
                <a:ea typeface="Black Mango"/>
                <a:cs typeface="Black Mango"/>
                <a:sym typeface="Black Mango"/>
              </a:rPr>
              <a:t>Excelencia</a:t>
            </a:r>
          </a:p>
        </p:txBody>
      </p:sp>
      <p:sp>
        <p:nvSpPr>
          <p:cNvPr id="16" name="TextBox 16"/>
          <p:cNvSpPr txBox="1"/>
          <p:nvPr/>
        </p:nvSpPr>
        <p:spPr>
          <a:xfrm>
            <a:off x="334187" y="3784493"/>
            <a:ext cx="4466027" cy="479784"/>
          </a:xfrm>
          <a:prstGeom prst="rect">
            <a:avLst/>
          </a:prstGeom>
        </p:spPr>
        <p:txBody>
          <a:bodyPr lIns="0" tIns="0" rIns="0" bIns="0" rtlCol="0" anchor="t">
            <a:spAutoFit/>
          </a:bodyPr>
          <a:lstStyle/>
          <a:p>
            <a:pPr algn="l">
              <a:lnSpc>
                <a:spcPts val="3523"/>
              </a:lnSpc>
            </a:pPr>
            <a:r>
              <a:rPr lang="es" sz="3523">
                <a:solidFill>
                  <a:srgbClr val="FFFFFF"/>
                </a:solidFill>
                <a:latin typeface="Black Mango"/>
                <a:ea typeface="Black Mango"/>
                <a:cs typeface="Black Mango"/>
                <a:sym typeface="Black Mango"/>
              </a:rPr>
              <a:t>Comunidad</a:t>
            </a:r>
          </a:p>
        </p:txBody>
      </p:sp>
      <p:sp>
        <p:nvSpPr>
          <p:cNvPr id="17" name="TextBox 17"/>
          <p:cNvSpPr txBox="1"/>
          <p:nvPr/>
        </p:nvSpPr>
        <p:spPr>
          <a:xfrm>
            <a:off x="403011" y="5104850"/>
            <a:ext cx="4466027" cy="479784"/>
          </a:xfrm>
          <a:prstGeom prst="rect">
            <a:avLst/>
          </a:prstGeom>
        </p:spPr>
        <p:txBody>
          <a:bodyPr lIns="0" tIns="0" rIns="0" bIns="0" rtlCol="0" anchor="t">
            <a:spAutoFit/>
          </a:bodyPr>
          <a:lstStyle/>
          <a:p>
            <a:pPr algn="l">
              <a:lnSpc>
                <a:spcPts val="3523"/>
              </a:lnSpc>
            </a:pPr>
            <a:r>
              <a:rPr lang="es" sz="3523" dirty="0">
                <a:solidFill>
                  <a:srgbClr val="FFFFFF"/>
                </a:solidFill>
                <a:latin typeface="Black Mango"/>
                <a:ea typeface="Black Mango"/>
                <a:cs typeface="Black Mango"/>
                <a:sym typeface="Black Mango"/>
              </a:rPr>
              <a:t>Seguridad</a:t>
            </a:r>
          </a:p>
        </p:txBody>
      </p:sp>
      <p:sp>
        <p:nvSpPr>
          <p:cNvPr id="18" name="TextBox 18"/>
          <p:cNvSpPr txBox="1"/>
          <p:nvPr/>
        </p:nvSpPr>
        <p:spPr>
          <a:xfrm>
            <a:off x="483794" y="6315403"/>
            <a:ext cx="4466027" cy="479784"/>
          </a:xfrm>
          <a:prstGeom prst="rect">
            <a:avLst/>
          </a:prstGeom>
        </p:spPr>
        <p:txBody>
          <a:bodyPr lIns="0" tIns="0" rIns="0" bIns="0" rtlCol="0" anchor="t">
            <a:spAutoFit/>
          </a:bodyPr>
          <a:lstStyle/>
          <a:p>
            <a:pPr algn="l">
              <a:lnSpc>
                <a:spcPts val="3523"/>
              </a:lnSpc>
            </a:pPr>
            <a:r>
              <a:rPr lang="es" sz="3523">
                <a:solidFill>
                  <a:srgbClr val="FFFFFF"/>
                </a:solidFill>
                <a:latin typeface="Black Mango"/>
                <a:ea typeface="Black Mango"/>
                <a:cs typeface="Black Mango"/>
                <a:sym typeface="Black Mango"/>
              </a:rPr>
              <a:t>Empatía</a:t>
            </a:r>
          </a:p>
        </p:txBody>
      </p:sp>
      <p:sp>
        <p:nvSpPr>
          <p:cNvPr id="19" name="TextBox 19"/>
          <p:cNvSpPr txBox="1"/>
          <p:nvPr/>
        </p:nvSpPr>
        <p:spPr>
          <a:xfrm>
            <a:off x="369144" y="7582695"/>
            <a:ext cx="4466027" cy="479784"/>
          </a:xfrm>
          <a:prstGeom prst="rect">
            <a:avLst/>
          </a:prstGeom>
        </p:spPr>
        <p:txBody>
          <a:bodyPr lIns="0" tIns="0" rIns="0" bIns="0" rtlCol="0" anchor="t">
            <a:spAutoFit/>
          </a:bodyPr>
          <a:lstStyle/>
          <a:p>
            <a:pPr algn="l">
              <a:lnSpc>
                <a:spcPts val="3523"/>
              </a:lnSpc>
            </a:pPr>
            <a:r>
              <a:rPr lang="es" sz="3523">
                <a:solidFill>
                  <a:srgbClr val="FFFFFF"/>
                </a:solidFill>
                <a:latin typeface="Black Mango"/>
                <a:ea typeface="Black Mango"/>
                <a:cs typeface="Black Mango"/>
                <a:sym typeface="Black Mango"/>
              </a:rPr>
              <a:t>Innovación</a:t>
            </a:r>
          </a:p>
        </p:txBody>
      </p:sp>
      <p:sp>
        <p:nvSpPr>
          <p:cNvPr id="20" name="Freeform 20"/>
          <p:cNvSpPr/>
          <p:nvPr/>
        </p:nvSpPr>
        <p:spPr>
          <a:xfrm>
            <a:off x="-1122" y="-2632"/>
            <a:ext cx="2943650" cy="2943650"/>
          </a:xfrm>
          <a:custGeom>
            <a:avLst/>
            <a:gdLst/>
            <a:ahLst/>
            <a:cxnLst/>
            <a:rect l="l" t="t" r="r" b="b"/>
            <a:pathLst>
              <a:path w="2943650" h="2943650">
                <a:moveTo>
                  <a:pt x="0" y="0"/>
                </a:moveTo>
                <a:lnTo>
                  <a:pt x="2943650" y="0"/>
                </a:lnTo>
                <a:lnTo>
                  <a:pt x="2943650" y="2943650"/>
                </a:lnTo>
                <a:lnTo>
                  <a:pt x="0" y="2943650"/>
                </a:lnTo>
                <a:lnTo>
                  <a:pt x="0" y="0"/>
                </a:lnTo>
                <a:close/>
              </a:path>
            </a:pathLst>
          </a:custGeom>
          <a:blipFill>
            <a:blip r:embed="rId3"/>
            <a:stretch>
              <a:fillRect/>
            </a:stretch>
          </a:blipFill>
        </p:spPr>
        <p:txBody>
          <a:bodyPr/>
          <a:lstStyle/>
          <a:p>
            <a:endParaRPr lang="en-US"/>
          </a:p>
        </p:txBody>
      </p:sp>
      <p:sp>
        <p:nvSpPr>
          <p:cNvPr id="24" name="TextBox 23">
            <a:extLst>
              <a:ext uri="{FF2B5EF4-FFF2-40B4-BE49-F238E27FC236}">
                <a16:creationId xmlns:a16="http://schemas.microsoft.com/office/drawing/2014/main" id="{4FC332AC-43F8-A93E-D12B-CD045023AE85}"/>
              </a:ext>
            </a:extLst>
          </p:cNvPr>
          <p:cNvSpPr txBox="1"/>
          <p:nvPr/>
        </p:nvSpPr>
        <p:spPr>
          <a:xfrm>
            <a:off x="3185622" y="1682737"/>
            <a:ext cx="10835178" cy="1200329"/>
          </a:xfrm>
          <a:prstGeom prst="rect">
            <a:avLst/>
          </a:prstGeom>
          <a:noFill/>
        </p:spPr>
        <p:txBody>
          <a:bodyPr wrap="square" rtlCol="0">
            <a:spAutoFit/>
          </a:bodyPr>
          <a:lstStyle/>
          <a:p>
            <a:endParaRPr lang="en-US" dirty="0"/>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endParaRPr lang="en-US" dirty="0"/>
          </a:p>
        </p:txBody>
      </p:sp>
      <p:sp>
        <p:nvSpPr>
          <p:cNvPr id="28" name="TextBox 27">
            <a:extLst>
              <a:ext uri="{FF2B5EF4-FFF2-40B4-BE49-F238E27FC236}">
                <a16:creationId xmlns:a16="http://schemas.microsoft.com/office/drawing/2014/main" id="{5A993172-68D1-CE5C-4243-71FBAB49B591}"/>
              </a:ext>
            </a:extLst>
          </p:cNvPr>
          <p:cNvSpPr txBox="1"/>
          <p:nvPr/>
        </p:nvSpPr>
        <p:spPr>
          <a:xfrm>
            <a:off x="4549927" y="9471911"/>
            <a:ext cx="10421443" cy="646331"/>
          </a:xfrm>
          <a:prstGeom prst="rect">
            <a:avLst/>
          </a:prstGeom>
          <a:noFill/>
        </p:spPr>
        <p:txBody>
          <a:bodyPr wrap="none" rtlCol="0">
            <a:spAutoFit/>
          </a:bodyPr>
          <a:lstStyle/>
          <a:p>
            <a:r>
              <a:rPr lang="es" sz="1800" dirty="0">
                <a:solidFill>
                  <a:srgbClr val="414042"/>
                </a:solidFill>
                <a:latin typeface="Canva Sans 1 Italics"/>
                <a:ea typeface="Canva Sans 1 Italics"/>
                <a:cs typeface="Canva Sans 1 Italics"/>
                <a:sym typeface="Canva Sans 1 Italics"/>
              </a:rPr>
              <a:t>Preparar a los estudiantes académica, social y emocionalmente para el éxito hoy y mañana.</a:t>
            </a:r>
          </a:p>
          <a:p>
            <a:endParaRPr lang="en-US" dirty="0"/>
          </a:p>
        </p:txBody>
      </p:sp>
      <p:sp>
        <p:nvSpPr>
          <p:cNvPr id="22" name="TextBox 21">
            <a:extLst>
              <a:ext uri="{FF2B5EF4-FFF2-40B4-BE49-F238E27FC236}">
                <a16:creationId xmlns:a16="http://schemas.microsoft.com/office/drawing/2014/main" id="{F3ED3A68-4497-3422-9E2E-220DDDEABAED}"/>
              </a:ext>
            </a:extLst>
          </p:cNvPr>
          <p:cNvSpPr txBox="1"/>
          <p:nvPr/>
        </p:nvSpPr>
        <p:spPr>
          <a:xfrm>
            <a:off x="3624430" y="1780851"/>
            <a:ext cx="14840479" cy="4524315"/>
          </a:xfrm>
          <a:prstGeom prst="rect">
            <a:avLst/>
          </a:prstGeom>
          <a:noFill/>
        </p:spPr>
        <p:txBody>
          <a:bodyPr wrap="square">
            <a:spAutoFit/>
          </a:bodyPr>
          <a:lstStyle/>
          <a:p>
            <a:pPr marL="285750" indent="-285750">
              <a:buFont typeface="Arial" panose="020B0604020202020204" pitchFamily="34" charset="0"/>
              <a:buChar char="•"/>
            </a:pPr>
            <a:r>
              <a:rPr lang="es" altLang="en-US" sz="3600" dirty="0">
                <a:solidFill>
                  <a:schemeClr val="accent4">
                    <a:lumMod val="75000"/>
                  </a:schemeClr>
                </a:solidFill>
              </a:rPr>
              <a:t>Sea puntual y tenga materiales para la clase</a:t>
            </a:r>
          </a:p>
          <a:p>
            <a:pPr marL="285750" indent="-285750">
              <a:buFont typeface="Arial" panose="020B0604020202020204" pitchFamily="34" charset="0"/>
              <a:buChar char="•"/>
            </a:pPr>
            <a:r>
              <a:rPr lang="es" altLang="en-US" sz="3600" dirty="0">
                <a:solidFill>
                  <a:schemeClr val="accent4">
                    <a:lumMod val="75000"/>
                  </a:schemeClr>
                </a:solidFill>
              </a:rPr>
              <a:t>Seguir las reglas, procedimientos y código de vestimenta</a:t>
            </a:r>
          </a:p>
          <a:p>
            <a:pPr marL="285750" indent="-285750">
              <a:buFont typeface="Arial" panose="020B0604020202020204" pitchFamily="34" charset="0"/>
              <a:buChar char="•"/>
            </a:pPr>
            <a:r>
              <a:rPr lang="es" altLang="en-US" sz="3600" dirty="0">
                <a:solidFill>
                  <a:schemeClr val="accent4">
                    <a:lumMod val="75000"/>
                  </a:schemeClr>
                </a:solidFill>
              </a:rPr>
              <a:t>Completar tareas</a:t>
            </a:r>
          </a:p>
          <a:p>
            <a:pPr marL="285750" indent="-285750">
              <a:buFont typeface="Arial" panose="020B0604020202020204" pitchFamily="34" charset="0"/>
              <a:buChar char="•"/>
            </a:pPr>
            <a:r>
              <a:rPr lang="es" altLang="en-US" sz="3600" dirty="0">
                <a:solidFill>
                  <a:schemeClr val="accent4">
                    <a:lumMod val="75000"/>
                  </a:schemeClr>
                </a:solidFill>
              </a:rPr>
              <a:t>Devolver la carpeta del miércoles antes del jueves</a:t>
            </a:r>
          </a:p>
          <a:p>
            <a:pPr marL="285750" indent="-285750">
              <a:buFont typeface="Arial" panose="020B0604020202020204" pitchFamily="34" charset="0"/>
              <a:buChar char="•"/>
            </a:pPr>
            <a:r>
              <a:rPr lang="es" altLang="en-US" sz="3600" dirty="0">
                <a:solidFill>
                  <a:schemeClr val="accent4">
                    <a:lumMod val="75000"/>
                  </a:schemeClr>
                </a:solidFill>
              </a:rPr>
              <a:t>Mantener la carpeta de tareas</a:t>
            </a:r>
          </a:p>
          <a:p>
            <a:pPr marL="285750" indent="-285750">
              <a:buFont typeface="Arial" panose="020B0604020202020204" pitchFamily="34" charset="0"/>
              <a:buChar char="•"/>
            </a:pPr>
            <a:r>
              <a:rPr lang="es" altLang="en-US" sz="3600" dirty="0">
                <a:solidFill>
                  <a:schemeClr val="accent4">
                    <a:lumMod val="75000"/>
                  </a:schemeClr>
                </a:solidFill>
              </a:rPr>
              <a:t>Trabajo de recuperación realizado de manera oportuna</a:t>
            </a:r>
          </a:p>
          <a:p>
            <a:pPr marL="285750" indent="-285750">
              <a:buFont typeface="Arial" panose="020B0604020202020204" pitchFamily="34" charset="0"/>
              <a:buChar char="•"/>
            </a:pPr>
            <a:r>
              <a:rPr lang="es" altLang="en-US" sz="3600" dirty="0">
                <a:solidFill>
                  <a:schemeClr val="accent4">
                    <a:lumMod val="75000"/>
                  </a:schemeClr>
                </a:solidFill>
              </a:rPr>
              <a:t>Entregar notas/dinero al profesor</a:t>
            </a:r>
          </a:p>
          <a:p>
            <a:pPr marL="0" indent="0">
              <a:buFont typeface="Arial" panose="020B0604020202020204" pitchFamily="34" charset="0"/>
              <a:buNone/>
            </a:pPr>
            <a:r>
              <a:rPr lang="es" altLang="en-US" sz="3600" b="1" dirty="0">
                <a:solidFill>
                  <a:schemeClr val="accent4">
                    <a:lumMod val="75000"/>
                  </a:schemeClr>
                </a:solidFill>
              </a:rPr>
              <a:t>(Enumere todo lo que espera que hagan los estudiantes)</a:t>
            </a:r>
          </a:p>
        </p:txBody>
      </p:sp>
    </p:spTree>
    <p:extLst>
      <p:ext uri="{BB962C8B-B14F-4D97-AF65-F5344CB8AC3E}">
        <p14:creationId xmlns:p14="http://schemas.microsoft.com/office/powerpoint/2010/main" val="412853451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p:cNvSpPr/>
          <p:nvPr/>
        </p:nvSpPr>
        <p:spPr>
          <a:xfrm>
            <a:off x="616649" y="1394486"/>
            <a:ext cx="18288000" cy="0"/>
          </a:xfrm>
          <a:prstGeom prst="line">
            <a:avLst/>
          </a:prstGeom>
          <a:ln w="9525" cap="flat">
            <a:solidFill>
              <a:srgbClr val="000000"/>
            </a:solidFill>
            <a:prstDash val="solid"/>
            <a:headEnd type="none" w="sm" len="sm"/>
            <a:tailEnd type="none" w="sm" len="sm"/>
          </a:ln>
        </p:spPr>
        <p:txBody>
          <a:bodyPr/>
          <a:lstStyle/>
          <a:p>
            <a:endParaRPr lang="en-US"/>
          </a:p>
        </p:txBody>
      </p:sp>
      <p:sp>
        <p:nvSpPr>
          <p:cNvPr id="3" name="AutoShape 3"/>
          <p:cNvSpPr/>
          <p:nvPr/>
        </p:nvSpPr>
        <p:spPr>
          <a:xfrm>
            <a:off x="-9525" y="9239250"/>
            <a:ext cx="18288000" cy="0"/>
          </a:xfrm>
          <a:prstGeom prst="line">
            <a:avLst/>
          </a:prstGeom>
          <a:ln w="9525" cap="flat">
            <a:solidFill>
              <a:srgbClr val="000000"/>
            </a:solidFill>
            <a:prstDash val="solid"/>
            <a:headEnd type="none" w="sm" len="sm"/>
            <a:tailEnd type="none" w="sm" len="sm"/>
          </a:ln>
        </p:spPr>
        <p:txBody>
          <a:bodyPr/>
          <a:lstStyle/>
          <a:p>
            <a:endParaRPr lang="en-US"/>
          </a:p>
        </p:txBody>
      </p:sp>
      <p:sp>
        <p:nvSpPr>
          <p:cNvPr id="4" name="TextBox 4"/>
          <p:cNvSpPr txBox="1"/>
          <p:nvPr/>
        </p:nvSpPr>
        <p:spPr>
          <a:xfrm>
            <a:off x="2887178" y="131309"/>
            <a:ext cx="14840479" cy="1327286"/>
          </a:xfrm>
          <a:prstGeom prst="rect">
            <a:avLst/>
          </a:prstGeom>
        </p:spPr>
        <p:txBody>
          <a:bodyPr wrap="square" lIns="0" tIns="0" rIns="0" bIns="0" rtlCol="0" anchor="t">
            <a:spAutoFit/>
          </a:bodyPr>
          <a:lstStyle/>
          <a:p>
            <a:pPr algn="ctr">
              <a:lnSpc>
                <a:spcPts val="10596"/>
              </a:lnSpc>
            </a:pPr>
            <a:r>
              <a:rPr lang="es" sz="8000" dirty="0">
                <a:solidFill>
                  <a:srgbClr val="6D2374"/>
                </a:solidFill>
                <a:latin typeface="Black Mango"/>
                <a:ea typeface="Black Mango"/>
                <a:cs typeface="Black Mango"/>
                <a:sym typeface="Black Mango"/>
              </a:rPr>
              <a:t>Preguntas</a:t>
            </a:r>
          </a:p>
        </p:txBody>
      </p:sp>
      <p:sp>
        <p:nvSpPr>
          <p:cNvPr id="5" name="AutoShape 5"/>
          <p:cNvSpPr/>
          <p:nvPr/>
        </p:nvSpPr>
        <p:spPr>
          <a:xfrm>
            <a:off x="-15384402" y="9236618"/>
            <a:ext cx="18288000" cy="0"/>
          </a:xfrm>
          <a:prstGeom prst="line">
            <a:avLst/>
          </a:prstGeom>
          <a:ln w="9525" cap="flat">
            <a:solidFill>
              <a:srgbClr val="000000"/>
            </a:solidFill>
            <a:prstDash val="solid"/>
            <a:headEnd type="none" w="sm" len="sm"/>
            <a:tailEnd type="none" w="sm" len="sm"/>
          </a:ln>
        </p:spPr>
        <p:txBody>
          <a:bodyPr/>
          <a:lstStyle/>
          <a:p>
            <a:endParaRPr lang="en-US"/>
          </a:p>
        </p:txBody>
      </p:sp>
      <p:grpSp>
        <p:nvGrpSpPr>
          <p:cNvPr id="6" name="Group 6"/>
          <p:cNvGrpSpPr/>
          <p:nvPr/>
        </p:nvGrpSpPr>
        <p:grpSpPr>
          <a:xfrm>
            <a:off x="-16347" y="-2632"/>
            <a:ext cx="2929471" cy="10289632"/>
            <a:chOff x="0" y="0"/>
            <a:chExt cx="771548" cy="2710027"/>
          </a:xfrm>
        </p:grpSpPr>
        <p:sp>
          <p:nvSpPr>
            <p:cNvPr id="7" name="Freeform 7"/>
            <p:cNvSpPr/>
            <p:nvPr/>
          </p:nvSpPr>
          <p:spPr>
            <a:xfrm>
              <a:off x="0" y="0"/>
              <a:ext cx="771548" cy="2710027"/>
            </a:xfrm>
            <a:custGeom>
              <a:avLst/>
              <a:gdLst/>
              <a:ahLst/>
              <a:cxnLst/>
              <a:rect l="l" t="t" r="r" b="b"/>
              <a:pathLst>
                <a:path w="771548" h="2710027">
                  <a:moveTo>
                    <a:pt x="0" y="0"/>
                  </a:moveTo>
                  <a:lnTo>
                    <a:pt x="771548" y="0"/>
                  </a:lnTo>
                  <a:lnTo>
                    <a:pt x="771548" y="2710027"/>
                  </a:lnTo>
                  <a:lnTo>
                    <a:pt x="0" y="2710027"/>
                  </a:lnTo>
                  <a:close/>
                </a:path>
              </a:pathLst>
            </a:custGeom>
            <a:solidFill>
              <a:srgbClr val="6D2374"/>
            </a:solidFill>
          </p:spPr>
          <p:txBody>
            <a:bodyPr/>
            <a:lstStyle/>
            <a:p>
              <a:endParaRPr lang="en-US"/>
            </a:p>
          </p:txBody>
        </p:sp>
        <p:sp>
          <p:nvSpPr>
            <p:cNvPr id="8" name="TextBox 8"/>
            <p:cNvSpPr txBox="1"/>
            <p:nvPr/>
          </p:nvSpPr>
          <p:spPr>
            <a:xfrm>
              <a:off x="0" y="-219075"/>
              <a:ext cx="771548" cy="2929102"/>
            </a:xfrm>
            <a:prstGeom prst="rect">
              <a:avLst/>
            </a:prstGeom>
          </p:spPr>
          <p:txBody>
            <a:bodyPr lIns="50800" tIns="50800" rIns="50800" bIns="50800" rtlCol="0" anchor="ctr"/>
            <a:lstStyle/>
            <a:p>
              <a:pPr algn="ctr">
                <a:lnSpc>
                  <a:spcPts val="4640"/>
                </a:lnSpc>
              </a:pPr>
              <a:endParaRPr/>
            </a:p>
          </p:txBody>
        </p:sp>
      </p:grpSp>
      <p:sp>
        <p:nvSpPr>
          <p:cNvPr id="9" name="AutoShape 9"/>
          <p:cNvSpPr/>
          <p:nvPr/>
        </p:nvSpPr>
        <p:spPr>
          <a:xfrm>
            <a:off x="328350" y="3427399"/>
            <a:ext cx="2382620" cy="0"/>
          </a:xfrm>
          <a:prstGeom prst="line">
            <a:avLst/>
          </a:prstGeom>
          <a:ln w="28575" cap="flat">
            <a:solidFill>
              <a:srgbClr val="ECB31F"/>
            </a:solidFill>
            <a:prstDash val="solid"/>
            <a:headEnd type="diamond" w="lg" len="lg"/>
            <a:tailEnd type="diamond" w="lg" len="lg"/>
          </a:ln>
        </p:spPr>
        <p:txBody>
          <a:bodyPr/>
          <a:lstStyle/>
          <a:p>
            <a:endParaRPr lang="en-US"/>
          </a:p>
        </p:txBody>
      </p:sp>
      <p:sp>
        <p:nvSpPr>
          <p:cNvPr id="10" name="AutoShape 10"/>
          <p:cNvSpPr/>
          <p:nvPr/>
        </p:nvSpPr>
        <p:spPr>
          <a:xfrm>
            <a:off x="328350" y="4698138"/>
            <a:ext cx="2382620" cy="0"/>
          </a:xfrm>
          <a:prstGeom prst="line">
            <a:avLst/>
          </a:prstGeom>
          <a:ln w="28575" cap="flat">
            <a:solidFill>
              <a:srgbClr val="ECB31F"/>
            </a:solidFill>
            <a:prstDash val="solid"/>
            <a:headEnd type="diamond" w="lg" len="lg"/>
            <a:tailEnd type="diamond" w="lg" len="lg"/>
          </a:ln>
        </p:spPr>
        <p:txBody>
          <a:bodyPr/>
          <a:lstStyle/>
          <a:p>
            <a:endParaRPr lang="en-US"/>
          </a:p>
        </p:txBody>
      </p:sp>
      <p:sp>
        <p:nvSpPr>
          <p:cNvPr id="11" name="AutoShape 11"/>
          <p:cNvSpPr/>
          <p:nvPr/>
        </p:nvSpPr>
        <p:spPr>
          <a:xfrm>
            <a:off x="328350" y="5908690"/>
            <a:ext cx="2382620" cy="0"/>
          </a:xfrm>
          <a:prstGeom prst="line">
            <a:avLst/>
          </a:prstGeom>
          <a:ln w="28575" cap="flat">
            <a:solidFill>
              <a:srgbClr val="ECB31F"/>
            </a:solidFill>
            <a:prstDash val="solid"/>
            <a:headEnd type="diamond" w="lg" len="lg"/>
            <a:tailEnd type="diamond" w="lg" len="lg"/>
          </a:ln>
        </p:spPr>
        <p:txBody>
          <a:bodyPr/>
          <a:lstStyle/>
          <a:p>
            <a:endParaRPr lang="en-US"/>
          </a:p>
        </p:txBody>
      </p:sp>
      <p:sp>
        <p:nvSpPr>
          <p:cNvPr id="12" name="AutoShape 12"/>
          <p:cNvSpPr/>
          <p:nvPr/>
        </p:nvSpPr>
        <p:spPr>
          <a:xfrm>
            <a:off x="328350" y="7175983"/>
            <a:ext cx="2382620" cy="0"/>
          </a:xfrm>
          <a:prstGeom prst="line">
            <a:avLst/>
          </a:prstGeom>
          <a:ln w="28575" cap="flat">
            <a:solidFill>
              <a:srgbClr val="ECB31F"/>
            </a:solidFill>
            <a:prstDash val="solid"/>
            <a:headEnd type="diamond" w="lg" len="lg"/>
            <a:tailEnd type="diamond" w="lg" len="lg"/>
          </a:ln>
        </p:spPr>
        <p:txBody>
          <a:bodyPr/>
          <a:lstStyle/>
          <a:p>
            <a:endParaRPr lang="en-US"/>
          </a:p>
        </p:txBody>
      </p:sp>
      <p:sp>
        <p:nvSpPr>
          <p:cNvPr id="13" name="Freeform 13"/>
          <p:cNvSpPr/>
          <p:nvPr/>
        </p:nvSpPr>
        <p:spPr>
          <a:xfrm>
            <a:off x="75988" y="8481579"/>
            <a:ext cx="2640819" cy="1385330"/>
          </a:xfrm>
          <a:custGeom>
            <a:avLst/>
            <a:gdLst/>
            <a:ahLst/>
            <a:cxnLst/>
            <a:rect l="l" t="t" r="r" b="b"/>
            <a:pathLst>
              <a:path w="2640819" h="1385330">
                <a:moveTo>
                  <a:pt x="0" y="0"/>
                </a:moveTo>
                <a:lnTo>
                  <a:pt x="2640819" y="0"/>
                </a:lnTo>
                <a:lnTo>
                  <a:pt x="2640819" y="1385330"/>
                </a:lnTo>
                <a:lnTo>
                  <a:pt x="0" y="1385330"/>
                </a:lnTo>
                <a:lnTo>
                  <a:pt x="0" y="0"/>
                </a:lnTo>
                <a:close/>
              </a:path>
            </a:pathLst>
          </a:custGeom>
          <a:blipFill>
            <a:blip r:embed="rId2"/>
            <a:stretch>
              <a:fillRect/>
            </a:stretch>
          </a:blipFill>
        </p:spPr>
        <p:txBody>
          <a:bodyPr/>
          <a:lstStyle/>
          <a:p>
            <a:endParaRPr lang="en-US"/>
          </a:p>
        </p:txBody>
      </p:sp>
      <p:sp>
        <p:nvSpPr>
          <p:cNvPr id="14" name="TextBox 14"/>
          <p:cNvSpPr txBox="1"/>
          <p:nvPr/>
        </p:nvSpPr>
        <p:spPr>
          <a:xfrm rot="5400000">
            <a:off x="16608562" y="7665105"/>
            <a:ext cx="2277706" cy="251460"/>
          </a:xfrm>
          <a:prstGeom prst="rect">
            <a:avLst/>
          </a:prstGeom>
        </p:spPr>
        <p:txBody>
          <a:bodyPr lIns="0" tIns="0" rIns="0" bIns="0" rtlCol="0" anchor="t">
            <a:spAutoFit/>
          </a:bodyPr>
          <a:lstStyle/>
          <a:p>
            <a:pPr marL="0" lvl="0" indent="0" algn="l">
              <a:lnSpc>
                <a:spcPts val="1980"/>
              </a:lnSpc>
              <a:spcBef>
                <a:spcPct val="0"/>
              </a:spcBef>
            </a:pPr>
            <a:r>
              <a:rPr lang="es" sz="1800">
                <a:solidFill>
                  <a:srgbClr val="FFFFFF"/>
                </a:solidFill>
                <a:latin typeface="Black Mango"/>
                <a:ea typeface="Black Mango"/>
                <a:cs typeface="Black Mango"/>
                <a:sym typeface="Black Mango"/>
              </a:rPr>
              <a:t>Defensa de tesis</a:t>
            </a:r>
          </a:p>
        </p:txBody>
      </p:sp>
      <p:sp>
        <p:nvSpPr>
          <p:cNvPr id="15" name="TextBox 15"/>
          <p:cNvSpPr txBox="1"/>
          <p:nvPr/>
        </p:nvSpPr>
        <p:spPr>
          <a:xfrm>
            <a:off x="334187" y="2623142"/>
            <a:ext cx="4466027" cy="479784"/>
          </a:xfrm>
          <a:prstGeom prst="rect">
            <a:avLst/>
          </a:prstGeom>
        </p:spPr>
        <p:txBody>
          <a:bodyPr lIns="0" tIns="0" rIns="0" bIns="0" rtlCol="0" anchor="t">
            <a:spAutoFit/>
          </a:bodyPr>
          <a:lstStyle/>
          <a:p>
            <a:pPr algn="l">
              <a:lnSpc>
                <a:spcPts val="3523"/>
              </a:lnSpc>
            </a:pPr>
            <a:r>
              <a:rPr lang="es" sz="3523">
                <a:solidFill>
                  <a:srgbClr val="FFFFFF"/>
                </a:solidFill>
                <a:latin typeface="Black Mango"/>
                <a:ea typeface="Black Mango"/>
                <a:cs typeface="Black Mango"/>
                <a:sym typeface="Black Mango"/>
              </a:rPr>
              <a:t>Excelencia</a:t>
            </a:r>
          </a:p>
        </p:txBody>
      </p:sp>
      <p:sp>
        <p:nvSpPr>
          <p:cNvPr id="16" name="TextBox 16"/>
          <p:cNvSpPr txBox="1"/>
          <p:nvPr/>
        </p:nvSpPr>
        <p:spPr>
          <a:xfrm>
            <a:off x="334187" y="3784493"/>
            <a:ext cx="4466027" cy="479784"/>
          </a:xfrm>
          <a:prstGeom prst="rect">
            <a:avLst/>
          </a:prstGeom>
        </p:spPr>
        <p:txBody>
          <a:bodyPr lIns="0" tIns="0" rIns="0" bIns="0" rtlCol="0" anchor="t">
            <a:spAutoFit/>
          </a:bodyPr>
          <a:lstStyle/>
          <a:p>
            <a:pPr algn="l">
              <a:lnSpc>
                <a:spcPts val="3523"/>
              </a:lnSpc>
            </a:pPr>
            <a:r>
              <a:rPr lang="es" sz="3523">
                <a:solidFill>
                  <a:srgbClr val="FFFFFF"/>
                </a:solidFill>
                <a:latin typeface="Black Mango"/>
                <a:ea typeface="Black Mango"/>
                <a:cs typeface="Black Mango"/>
                <a:sym typeface="Black Mango"/>
              </a:rPr>
              <a:t>Comunidad</a:t>
            </a:r>
          </a:p>
        </p:txBody>
      </p:sp>
      <p:sp>
        <p:nvSpPr>
          <p:cNvPr id="17" name="TextBox 17"/>
          <p:cNvSpPr txBox="1"/>
          <p:nvPr/>
        </p:nvSpPr>
        <p:spPr>
          <a:xfrm>
            <a:off x="400498" y="5104850"/>
            <a:ext cx="4466027" cy="479784"/>
          </a:xfrm>
          <a:prstGeom prst="rect">
            <a:avLst/>
          </a:prstGeom>
        </p:spPr>
        <p:txBody>
          <a:bodyPr lIns="0" tIns="0" rIns="0" bIns="0" rtlCol="0" anchor="t">
            <a:spAutoFit/>
          </a:bodyPr>
          <a:lstStyle/>
          <a:p>
            <a:pPr algn="l">
              <a:lnSpc>
                <a:spcPts val="3523"/>
              </a:lnSpc>
            </a:pPr>
            <a:r>
              <a:rPr lang="es" sz="3523" dirty="0">
                <a:solidFill>
                  <a:srgbClr val="FFFFFF"/>
                </a:solidFill>
                <a:latin typeface="Black Mango"/>
                <a:ea typeface="Black Mango"/>
                <a:cs typeface="Black Mango"/>
                <a:sym typeface="Black Mango"/>
              </a:rPr>
              <a:t>Seguridad</a:t>
            </a:r>
          </a:p>
        </p:txBody>
      </p:sp>
      <p:sp>
        <p:nvSpPr>
          <p:cNvPr id="18" name="TextBox 18"/>
          <p:cNvSpPr txBox="1"/>
          <p:nvPr/>
        </p:nvSpPr>
        <p:spPr>
          <a:xfrm>
            <a:off x="483794" y="6315403"/>
            <a:ext cx="4466027" cy="479784"/>
          </a:xfrm>
          <a:prstGeom prst="rect">
            <a:avLst/>
          </a:prstGeom>
        </p:spPr>
        <p:txBody>
          <a:bodyPr lIns="0" tIns="0" rIns="0" bIns="0" rtlCol="0" anchor="t">
            <a:spAutoFit/>
          </a:bodyPr>
          <a:lstStyle/>
          <a:p>
            <a:pPr algn="l">
              <a:lnSpc>
                <a:spcPts val="3523"/>
              </a:lnSpc>
            </a:pPr>
            <a:r>
              <a:rPr lang="es" sz="3523">
                <a:solidFill>
                  <a:srgbClr val="FFFFFF"/>
                </a:solidFill>
                <a:latin typeface="Black Mango"/>
                <a:ea typeface="Black Mango"/>
                <a:cs typeface="Black Mango"/>
                <a:sym typeface="Black Mango"/>
              </a:rPr>
              <a:t>Empatía</a:t>
            </a:r>
          </a:p>
        </p:txBody>
      </p:sp>
      <p:sp>
        <p:nvSpPr>
          <p:cNvPr id="19" name="TextBox 19"/>
          <p:cNvSpPr txBox="1"/>
          <p:nvPr/>
        </p:nvSpPr>
        <p:spPr>
          <a:xfrm>
            <a:off x="369144" y="7582695"/>
            <a:ext cx="4466027" cy="479784"/>
          </a:xfrm>
          <a:prstGeom prst="rect">
            <a:avLst/>
          </a:prstGeom>
        </p:spPr>
        <p:txBody>
          <a:bodyPr lIns="0" tIns="0" rIns="0" bIns="0" rtlCol="0" anchor="t">
            <a:spAutoFit/>
          </a:bodyPr>
          <a:lstStyle/>
          <a:p>
            <a:pPr algn="l">
              <a:lnSpc>
                <a:spcPts val="3523"/>
              </a:lnSpc>
            </a:pPr>
            <a:r>
              <a:rPr lang="es" sz="3523">
                <a:solidFill>
                  <a:srgbClr val="FFFFFF"/>
                </a:solidFill>
                <a:latin typeface="Black Mango"/>
                <a:ea typeface="Black Mango"/>
                <a:cs typeface="Black Mango"/>
                <a:sym typeface="Black Mango"/>
              </a:rPr>
              <a:t>Innovación</a:t>
            </a:r>
          </a:p>
        </p:txBody>
      </p:sp>
      <p:sp>
        <p:nvSpPr>
          <p:cNvPr id="20" name="Freeform 20"/>
          <p:cNvSpPr/>
          <p:nvPr/>
        </p:nvSpPr>
        <p:spPr>
          <a:xfrm>
            <a:off x="-1122" y="-2632"/>
            <a:ext cx="2943650" cy="2943650"/>
          </a:xfrm>
          <a:custGeom>
            <a:avLst/>
            <a:gdLst/>
            <a:ahLst/>
            <a:cxnLst/>
            <a:rect l="l" t="t" r="r" b="b"/>
            <a:pathLst>
              <a:path w="2943650" h="2943650">
                <a:moveTo>
                  <a:pt x="0" y="0"/>
                </a:moveTo>
                <a:lnTo>
                  <a:pt x="2943650" y="0"/>
                </a:lnTo>
                <a:lnTo>
                  <a:pt x="2943650" y="2943650"/>
                </a:lnTo>
                <a:lnTo>
                  <a:pt x="0" y="2943650"/>
                </a:lnTo>
                <a:lnTo>
                  <a:pt x="0" y="0"/>
                </a:lnTo>
                <a:close/>
              </a:path>
            </a:pathLst>
          </a:custGeom>
          <a:blipFill>
            <a:blip r:embed="rId3"/>
            <a:stretch>
              <a:fillRect/>
            </a:stretch>
          </a:blipFill>
        </p:spPr>
        <p:txBody>
          <a:bodyPr/>
          <a:lstStyle/>
          <a:p>
            <a:endParaRPr lang="en-US"/>
          </a:p>
        </p:txBody>
      </p:sp>
      <p:sp>
        <p:nvSpPr>
          <p:cNvPr id="24" name="TextBox 23">
            <a:extLst>
              <a:ext uri="{FF2B5EF4-FFF2-40B4-BE49-F238E27FC236}">
                <a16:creationId xmlns:a16="http://schemas.microsoft.com/office/drawing/2014/main" id="{4FC332AC-43F8-A93E-D12B-CD045023AE85}"/>
              </a:ext>
            </a:extLst>
          </p:cNvPr>
          <p:cNvSpPr txBox="1"/>
          <p:nvPr/>
        </p:nvSpPr>
        <p:spPr>
          <a:xfrm>
            <a:off x="3185622" y="1682737"/>
            <a:ext cx="10835178" cy="1200329"/>
          </a:xfrm>
          <a:prstGeom prst="rect">
            <a:avLst/>
          </a:prstGeom>
          <a:noFill/>
        </p:spPr>
        <p:txBody>
          <a:bodyPr wrap="square" rtlCol="0">
            <a:spAutoFit/>
          </a:bodyPr>
          <a:lstStyle/>
          <a:p>
            <a:endParaRPr lang="en-US" dirty="0"/>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endParaRPr lang="en-US" dirty="0"/>
          </a:p>
        </p:txBody>
      </p:sp>
      <p:sp>
        <p:nvSpPr>
          <p:cNvPr id="28" name="TextBox 27">
            <a:extLst>
              <a:ext uri="{FF2B5EF4-FFF2-40B4-BE49-F238E27FC236}">
                <a16:creationId xmlns:a16="http://schemas.microsoft.com/office/drawing/2014/main" id="{5A993172-68D1-CE5C-4243-71FBAB49B591}"/>
              </a:ext>
            </a:extLst>
          </p:cNvPr>
          <p:cNvSpPr txBox="1"/>
          <p:nvPr/>
        </p:nvSpPr>
        <p:spPr>
          <a:xfrm>
            <a:off x="4549927" y="9471911"/>
            <a:ext cx="10421443" cy="646331"/>
          </a:xfrm>
          <a:prstGeom prst="rect">
            <a:avLst/>
          </a:prstGeom>
          <a:noFill/>
        </p:spPr>
        <p:txBody>
          <a:bodyPr wrap="none" rtlCol="0">
            <a:spAutoFit/>
          </a:bodyPr>
          <a:lstStyle/>
          <a:p>
            <a:r>
              <a:rPr lang="es" sz="1800" dirty="0">
                <a:solidFill>
                  <a:srgbClr val="414042"/>
                </a:solidFill>
                <a:latin typeface="Canva Sans 1 Italics"/>
                <a:ea typeface="Canva Sans 1 Italics"/>
                <a:cs typeface="Canva Sans 1 Italics"/>
                <a:sym typeface="Canva Sans 1 Italics"/>
              </a:rPr>
              <a:t>Preparar a los estudiantes académica, social y emocionalmente para el éxito hoy y mañana.</a:t>
            </a:r>
          </a:p>
          <a:p>
            <a:endParaRPr lang="en-US" dirty="0"/>
          </a:p>
        </p:txBody>
      </p:sp>
      <p:pic>
        <p:nvPicPr>
          <p:cNvPr id="23" name="Picture 22" descr="A group of colorful circles with question marks&#10;&#10;Description automatically generated">
            <a:extLst>
              <a:ext uri="{FF2B5EF4-FFF2-40B4-BE49-F238E27FC236}">
                <a16:creationId xmlns:a16="http://schemas.microsoft.com/office/drawing/2014/main" id="{56800ADD-3139-E6AC-043F-0C4BA1D6E7CE}"/>
              </a:ext>
            </a:extLst>
          </p:cNvPr>
          <p:cNvPicPr>
            <a:picLocks noChangeAspect="1"/>
          </p:cNvPicPr>
          <p:nvPr/>
        </p:nvPicPr>
        <p:blipFill>
          <a:blip r:embed="rId4">
            <a:extLst>
              <a:ext uri="{28A0092B-C50C-407E-A947-70E740481C1C}">
                <a14:useLocalDpi xmlns:a14="http://schemas.microsoft.com/office/drawing/2010/main" val="0"/>
              </a:ext>
              <a:ext uri="{837473B0-CC2E-450A-ABE3-18F120FF3D39}">
                <a1611:picAttrSrcUrl xmlns:a1611="http://schemas.microsoft.com/office/drawing/2016/11/main" r:id="rId5"/>
              </a:ext>
            </a:extLst>
          </a:blip>
          <a:stretch>
            <a:fillRect/>
          </a:stretch>
        </p:blipFill>
        <p:spPr>
          <a:xfrm>
            <a:off x="4819310" y="2096907"/>
            <a:ext cx="10835178" cy="6438939"/>
          </a:xfrm>
          <a:prstGeom prst="rect">
            <a:avLst/>
          </a:prstGeom>
        </p:spPr>
      </p:pic>
    </p:spTree>
    <p:extLst>
      <p:ext uri="{BB962C8B-B14F-4D97-AF65-F5344CB8AC3E}">
        <p14:creationId xmlns:p14="http://schemas.microsoft.com/office/powerpoint/2010/main" val="244652337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p:cNvSpPr/>
          <p:nvPr/>
        </p:nvSpPr>
        <p:spPr>
          <a:xfrm flipV="1">
            <a:off x="616649" y="1352404"/>
            <a:ext cx="17643069" cy="42082"/>
          </a:xfrm>
          <a:prstGeom prst="line">
            <a:avLst/>
          </a:prstGeom>
          <a:ln w="9525" cap="flat">
            <a:solidFill>
              <a:srgbClr val="000000"/>
            </a:solidFill>
            <a:prstDash val="solid"/>
            <a:headEnd type="none" w="sm" len="sm"/>
            <a:tailEnd type="none" w="sm" len="sm"/>
          </a:ln>
        </p:spPr>
        <p:txBody>
          <a:bodyPr/>
          <a:lstStyle/>
          <a:p>
            <a:endParaRPr lang="en-US"/>
          </a:p>
        </p:txBody>
      </p:sp>
      <p:sp>
        <p:nvSpPr>
          <p:cNvPr id="3" name="AutoShape 3"/>
          <p:cNvSpPr/>
          <p:nvPr/>
        </p:nvSpPr>
        <p:spPr>
          <a:xfrm>
            <a:off x="-15339772" y="9236618"/>
            <a:ext cx="18288000" cy="0"/>
          </a:xfrm>
          <a:prstGeom prst="line">
            <a:avLst/>
          </a:prstGeom>
          <a:ln w="9525" cap="flat">
            <a:solidFill>
              <a:srgbClr val="000000"/>
            </a:solidFill>
            <a:prstDash val="solid"/>
            <a:headEnd type="none" w="sm" len="sm"/>
            <a:tailEnd type="none" w="sm" len="sm"/>
          </a:ln>
        </p:spPr>
        <p:txBody>
          <a:bodyPr/>
          <a:lstStyle/>
          <a:p>
            <a:endParaRPr lang="en-US"/>
          </a:p>
        </p:txBody>
      </p:sp>
      <p:grpSp>
        <p:nvGrpSpPr>
          <p:cNvPr id="4" name="Group 4"/>
          <p:cNvGrpSpPr/>
          <p:nvPr/>
        </p:nvGrpSpPr>
        <p:grpSpPr>
          <a:xfrm>
            <a:off x="28282" y="-2632"/>
            <a:ext cx="2929471" cy="10289632"/>
            <a:chOff x="0" y="0"/>
            <a:chExt cx="771548" cy="2710027"/>
          </a:xfrm>
        </p:grpSpPr>
        <p:sp>
          <p:nvSpPr>
            <p:cNvPr id="5" name="Freeform 5"/>
            <p:cNvSpPr/>
            <p:nvPr/>
          </p:nvSpPr>
          <p:spPr>
            <a:xfrm>
              <a:off x="0" y="0"/>
              <a:ext cx="771548" cy="2710027"/>
            </a:xfrm>
            <a:custGeom>
              <a:avLst/>
              <a:gdLst/>
              <a:ahLst/>
              <a:cxnLst/>
              <a:rect l="l" t="t" r="r" b="b"/>
              <a:pathLst>
                <a:path w="771548" h="2710027">
                  <a:moveTo>
                    <a:pt x="0" y="0"/>
                  </a:moveTo>
                  <a:lnTo>
                    <a:pt x="771548" y="0"/>
                  </a:lnTo>
                  <a:lnTo>
                    <a:pt x="771548" y="2710027"/>
                  </a:lnTo>
                  <a:lnTo>
                    <a:pt x="0" y="2710027"/>
                  </a:lnTo>
                  <a:close/>
                </a:path>
              </a:pathLst>
            </a:custGeom>
            <a:solidFill>
              <a:srgbClr val="6D2374"/>
            </a:solidFill>
          </p:spPr>
          <p:txBody>
            <a:bodyPr/>
            <a:lstStyle/>
            <a:p>
              <a:endParaRPr lang="en-US"/>
            </a:p>
          </p:txBody>
        </p:sp>
        <p:sp>
          <p:nvSpPr>
            <p:cNvPr id="6" name="TextBox 6"/>
            <p:cNvSpPr txBox="1"/>
            <p:nvPr/>
          </p:nvSpPr>
          <p:spPr>
            <a:xfrm>
              <a:off x="0" y="-219075"/>
              <a:ext cx="771548" cy="2929102"/>
            </a:xfrm>
            <a:prstGeom prst="rect">
              <a:avLst/>
            </a:prstGeom>
          </p:spPr>
          <p:txBody>
            <a:bodyPr lIns="50800" tIns="50800" rIns="50800" bIns="50800" rtlCol="0" anchor="ctr"/>
            <a:lstStyle/>
            <a:p>
              <a:pPr algn="ctr">
                <a:lnSpc>
                  <a:spcPts val="4640"/>
                </a:lnSpc>
              </a:pPr>
              <a:endParaRPr/>
            </a:p>
          </p:txBody>
        </p:sp>
      </p:grpSp>
      <p:sp>
        <p:nvSpPr>
          <p:cNvPr id="7" name="AutoShape 7"/>
          <p:cNvSpPr/>
          <p:nvPr/>
        </p:nvSpPr>
        <p:spPr>
          <a:xfrm>
            <a:off x="372979" y="3427399"/>
            <a:ext cx="2382620" cy="0"/>
          </a:xfrm>
          <a:prstGeom prst="line">
            <a:avLst/>
          </a:prstGeom>
          <a:ln w="28575" cap="flat">
            <a:solidFill>
              <a:srgbClr val="ECB31F"/>
            </a:solidFill>
            <a:prstDash val="solid"/>
            <a:headEnd type="diamond" w="lg" len="lg"/>
            <a:tailEnd type="diamond" w="lg" len="lg"/>
          </a:ln>
        </p:spPr>
        <p:txBody>
          <a:bodyPr/>
          <a:lstStyle/>
          <a:p>
            <a:endParaRPr lang="en-US"/>
          </a:p>
        </p:txBody>
      </p:sp>
      <p:sp>
        <p:nvSpPr>
          <p:cNvPr id="8" name="AutoShape 8"/>
          <p:cNvSpPr/>
          <p:nvPr/>
        </p:nvSpPr>
        <p:spPr>
          <a:xfrm>
            <a:off x="372979" y="4698138"/>
            <a:ext cx="2382620" cy="0"/>
          </a:xfrm>
          <a:prstGeom prst="line">
            <a:avLst/>
          </a:prstGeom>
          <a:ln w="28575" cap="flat">
            <a:solidFill>
              <a:srgbClr val="ECB31F"/>
            </a:solidFill>
            <a:prstDash val="solid"/>
            <a:headEnd type="diamond" w="lg" len="lg"/>
            <a:tailEnd type="diamond" w="lg" len="lg"/>
          </a:ln>
        </p:spPr>
        <p:txBody>
          <a:bodyPr/>
          <a:lstStyle/>
          <a:p>
            <a:endParaRPr lang="en-US"/>
          </a:p>
        </p:txBody>
      </p:sp>
      <p:sp>
        <p:nvSpPr>
          <p:cNvPr id="9" name="AutoShape 9"/>
          <p:cNvSpPr/>
          <p:nvPr/>
        </p:nvSpPr>
        <p:spPr>
          <a:xfrm>
            <a:off x="372979" y="5908690"/>
            <a:ext cx="2382620" cy="0"/>
          </a:xfrm>
          <a:prstGeom prst="line">
            <a:avLst/>
          </a:prstGeom>
          <a:ln w="28575" cap="flat">
            <a:solidFill>
              <a:srgbClr val="ECB31F"/>
            </a:solidFill>
            <a:prstDash val="solid"/>
            <a:headEnd type="diamond" w="lg" len="lg"/>
            <a:tailEnd type="diamond" w="lg" len="lg"/>
          </a:ln>
        </p:spPr>
        <p:txBody>
          <a:bodyPr/>
          <a:lstStyle/>
          <a:p>
            <a:endParaRPr lang="en-US"/>
          </a:p>
        </p:txBody>
      </p:sp>
      <p:sp>
        <p:nvSpPr>
          <p:cNvPr id="10" name="AutoShape 10"/>
          <p:cNvSpPr/>
          <p:nvPr/>
        </p:nvSpPr>
        <p:spPr>
          <a:xfrm>
            <a:off x="372979" y="7175983"/>
            <a:ext cx="2382620" cy="0"/>
          </a:xfrm>
          <a:prstGeom prst="line">
            <a:avLst/>
          </a:prstGeom>
          <a:ln w="28575" cap="flat">
            <a:solidFill>
              <a:srgbClr val="ECB31F"/>
            </a:solidFill>
            <a:prstDash val="solid"/>
            <a:headEnd type="diamond" w="lg" len="lg"/>
            <a:tailEnd type="diamond" w="lg" len="lg"/>
          </a:ln>
        </p:spPr>
        <p:txBody>
          <a:bodyPr/>
          <a:lstStyle/>
          <a:p>
            <a:endParaRPr lang="en-US"/>
          </a:p>
        </p:txBody>
      </p:sp>
      <p:sp>
        <p:nvSpPr>
          <p:cNvPr id="11" name="TextBox 11"/>
          <p:cNvSpPr txBox="1"/>
          <p:nvPr/>
        </p:nvSpPr>
        <p:spPr>
          <a:xfrm>
            <a:off x="378817" y="2623142"/>
            <a:ext cx="4466027" cy="479784"/>
          </a:xfrm>
          <a:prstGeom prst="rect">
            <a:avLst/>
          </a:prstGeom>
        </p:spPr>
        <p:txBody>
          <a:bodyPr lIns="0" tIns="0" rIns="0" bIns="0" rtlCol="0" anchor="t">
            <a:spAutoFit/>
          </a:bodyPr>
          <a:lstStyle/>
          <a:p>
            <a:pPr algn="l">
              <a:lnSpc>
                <a:spcPts val="3523"/>
              </a:lnSpc>
            </a:pPr>
            <a:r>
              <a:rPr lang="es" sz="3523">
                <a:solidFill>
                  <a:srgbClr val="FFFFFF"/>
                </a:solidFill>
                <a:latin typeface="Black Mango"/>
                <a:ea typeface="Black Mango"/>
                <a:cs typeface="Black Mango"/>
                <a:sym typeface="Black Mango"/>
              </a:rPr>
              <a:t>Excelencia</a:t>
            </a:r>
          </a:p>
        </p:txBody>
      </p:sp>
      <p:sp>
        <p:nvSpPr>
          <p:cNvPr id="12" name="TextBox 12"/>
          <p:cNvSpPr txBox="1"/>
          <p:nvPr/>
        </p:nvSpPr>
        <p:spPr>
          <a:xfrm>
            <a:off x="378817" y="3784493"/>
            <a:ext cx="4466027" cy="479784"/>
          </a:xfrm>
          <a:prstGeom prst="rect">
            <a:avLst/>
          </a:prstGeom>
        </p:spPr>
        <p:txBody>
          <a:bodyPr lIns="0" tIns="0" rIns="0" bIns="0" rtlCol="0" anchor="t">
            <a:spAutoFit/>
          </a:bodyPr>
          <a:lstStyle/>
          <a:p>
            <a:pPr algn="l">
              <a:lnSpc>
                <a:spcPts val="3523"/>
              </a:lnSpc>
            </a:pPr>
            <a:r>
              <a:rPr lang="es" sz="3523">
                <a:solidFill>
                  <a:srgbClr val="FFFFFF"/>
                </a:solidFill>
                <a:latin typeface="Black Mango"/>
                <a:ea typeface="Black Mango"/>
                <a:cs typeface="Black Mango"/>
                <a:sym typeface="Black Mango"/>
              </a:rPr>
              <a:t>Comunidad</a:t>
            </a:r>
          </a:p>
        </p:txBody>
      </p:sp>
      <p:sp>
        <p:nvSpPr>
          <p:cNvPr id="13" name="TextBox 13"/>
          <p:cNvSpPr txBox="1"/>
          <p:nvPr/>
        </p:nvSpPr>
        <p:spPr>
          <a:xfrm>
            <a:off x="528423" y="5106431"/>
            <a:ext cx="4466027" cy="479784"/>
          </a:xfrm>
          <a:prstGeom prst="rect">
            <a:avLst/>
          </a:prstGeom>
        </p:spPr>
        <p:txBody>
          <a:bodyPr lIns="0" tIns="0" rIns="0" bIns="0" rtlCol="0" anchor="t">
            <a:spAutoFit/>
          </a:bodyPr>
          <a:lstStyle/>
          <a:p>
            <a:pPr algn="l">
              <a:lnSpc>
                <a:spcPts val="3523"/>
              </a:lnSpc>
            </a:pPr>
            <a:r>
              <a:rPr lang="es" sz="3523" dirty="0">
                <a:solidFill>
                  <a:srgbClr val="FFFFFF"/>
                </a:solidFill>
                <a:latin typeface="Black Mango"/>
                <a:ea typeface="Black Mango"/>
                <a:cs typeface="Black Mango"/>
                <a:sym typeface="Black Mango"/>
              </a:rPr>
              <a:t>Seguridad</a:t>
            </a:r>
          </a:p>
        </p:txBody>
      </p:sp>
      <p:sp>
        <p:nvSpPr>
          <p:cNvPr id="14" name="TextBox 14"/>
          <p:cNvSpPr txBox="1"/>
          <p:nvPr/>
        </p:nvSpPr>
        <p:spPr>
          <a:xfrm>
            <a:off x="528423" y="6315403"/>
            <a:ext cx="4466027" cy="479784"/>
          </a:xfrm>
          <a:prstGeom prst="rect">
            <a:avLst/>
          </a:prstGeom>
        </p:spPr>
        <p:txBody>
          <a:bodyPr lIns="0" tIns="0" rIns="0" bIns="0" rtlCol="0" anchor="t">
            <a:spAutoFit/>
          </a:bodyPr>
          <a:lstStyle/>
          <a:p>
            <a:pPr algn="l">
              <a:lnSpc>
                <a:spcPts val="3523"/>
              </a:lnSpc>
            </a:pPr>
            <a:r>
              <a:rPr lang="es" sz="3523">
                <a:solidFill>
                  <a:srgbClr val="FFFFFF"/>
                </a:solidFill>
                <a:latin typeface="Black Mango"/>
                <a:ea typeface="Black Mango"/>
                <a:cs typeface="Black Mango"/>
                <a:sym typeface="Black Mango"/>
              </a:rPr>
              <a:t>Empatía</a:t>
            </a:r>
          </a:p>
        </p:txBody>
      </p:sp>
      <p:sp>
        <p:nvSpPr>
          <p:cNvPr id="15" name="TextBox 15"/>
          <p:cNvSpPr txBox="1"/>
          <p:nvPr/>
        </p:nvSpPr>
        <p:spPr>
          <a:xfrm>
            <a:off x="413773" y="7582695"/>
            <a:ext cx="4466027" cy="479784"/>
          </a:xfrm>
          <a:prstGeom prst="rect">
            <a:avLst/>
          </a:prstGeom>
        </p:spPr>
        <p:txBody>
          <a:bodyPr lIns="0" tIns="0" rIns="0" bIns="0" rtlCol="0" anchor="t">
            <a:spAutoFit/>
          </a:bodyPr>
          <a:lstStyle/>
          <a:p>
            <a:pPr algn="l">
              <a:lnSpc>
                <a:spcPts val="3523"/>
              </a:lnSpc>
            </a:pPr>
            <a:r>
              <a:rPr lang="es" sz="3523">
                <a:solidFill>
                  <a:srgbClr val="FFFFFF"/>
                </a:solidFill>
                <a:latin typeface="Black Mango"/>
                <a:ea typeface="Black Mango"/>
                <a:cs typeface="Black Mango"/>
                <a:sym typeface="Black Mango"/>
              </a:rPr>
              <a:t>Innovación</a:t>
            </a:r>
          </a:p>
        </p:txBody>
      </p:sp>
      <p:sp>
        <p:nvSpPr>
          <p:cNvPr id="16" name="TextBox 16"/>
          <p:cNvSpPr txBox="1"/>
          <p:nvPr/>
        </p:nvSpPr>
        <p:spPr>
          <a:xfrm>
            <a:off x="3550269" y="9621939"/>
            <a:ext cx="13241612" cy="353060"/>
          </a:xfrm>
          <a:prstGeom prst="rect">
            <a:avLst/>
          </a:prstGeom>
        </p:spPr>
        <p:txBody>
          <a:bodyPr lIns="0" tIns="0" rIns="0" bIns="0" rtlCol="0" anchor="t">
            <a:spAutoFit/>
          </a:bodyPr>
          <a:lstStyle/>
          <a:p>
            <a:pPr algn="ctr">
              <a:lnSpc>
                <a:spcPts val="2530"/>
              </a:lnSpc>
            </a:pPr>
            <a:r>
              <a:rPr lang="es" sz="2300">
                <a:solidFill>
                  <a:srgbClr val="414042"/>
                </a:solidFill>
                <a:latin typeface="Canva Sans 1 Italics"/>
                <a:ea typeface="Canva Sans 1 Italics"/>
                <a:cs typeface="Canva Sans 1 Italics"/>
                <a:sym typeface="Canva Sans 1 Italics"/>
              </a:rPr>
              <a:t>Preparar a los estudiantes académica, social y emocionalmente para el éxito hoy y mañana.</a:t>
            </a:r>
          </a:p>
        </p:txBody>
      </p:sp>
      <p:sp>
        <p:nvSpPr>
          <p:cNvPr id="18" name="Freeform 18"/>
          <p:cNvSpPr/>
          <p:nvPr/>
        </p:nvSpPr>
        <p:spPr>
          <a:xfrm>
            <a:off x="150293" y="8398487"/>
            <a:ext cx="2640819" cy="1385330"/>
          </a:xfrm>
          <a:custGeom>
            <a:avLst/>
            <a:gdLst/>
            <a:ahLst/>
            <a:cxnLst/>
            <a:rect l="l" t="t" r="r" b="b"/>
            <a:pathLst>
              <a:path w="2640819" h="1385330">
                <a:moveTo>
                  <a:pt x="0" y="0"/>
                </a:moveTo>
                <a:lnTo>
                  <a:pt x="2640819" y="0"/>
                </a:lnTo>
                <a:lnTo>
                  <a:pt x="2640819" y="1385329"/>
                </a:lnTo>
                <a:lnTo>
                  <a:pt x="0" y="1385329"/>
                </a:lnTo>
                <a:lnTo>
                  <a:pt x="0" y="0"/>
                </a:lnTo>
                <a:close/>
              </a:path>
            </a:pathLst>
          </a:custGeom>
          <a:blipFill>
            <a:blip r:embed="rId2"/>
            <a:stretch>
              <a:fillRect/>
            </a:stretch>
          </a:blipFill>
        </p:spPr>
        <p:txBody>
          <a:bodyPr/>
          <a:lstStyle/>
          <a:p>
            <a:endParaRPr lang="en-US"/>
          </a:p>
        </p:txBody>
      </p:sp>
      <p:sp>
        <p:nvSpPr>
          <p:cNvPr id="19" name="Freeform 19"/>
          <p:cNvSpPr/>
          <p:nvPr/>
        </p:nvSpPr>
        <p:spPr>
          <a:xfrm>
            <a:off x="-1122" y="-2632"/>
            <a:ext cx="2943650" cy="2943650"/>
          </a:xfrm>
          <a:custGeom>
            <a:avLst/>
            <a:gdLst/>
            <a:ahLst/>
            <a:cxnLst/>
            <a:rect l="l" t="t" r="r" b="b"/>
            <a:pathLst>
              <a:path w="2943650" h="2943650">
                <a:moveTo>
                  <a:pt x="0" y="0"/>
                </a:moveTo>
                <a:lnTo>
                  <a:pt x="2943650" y="0"/>
                </a:lnTo>
                <a:lnTo>
                  <a:pt x="2943650" y="2943650"/>
                </a:lnTo>
                <a:lnTo>
                  <a:pt x="0" y="2943650"/>
                </a:lnTo>
                <a:lnTo>
                  <a:pt x="0" y="0"/>
                </a:lnTo>
                <a:close/>
              </a:path>
            </a:pathLst>
          </a:custGeom>
          <a:blipFill>
            <a:blip r:embed="rId3"/>
            <a:stretch>
              <a:fillRect/>
            </a:stretch>
          </a:blipFill>
        </p:spPr>
        <p:txBody>
          <a:bodyPr/>
          <a:lstStyle/>
          <a:p>
            <a:endParaRPr lang="en-US"/>
          </a:p>
        </p:txBody>
      </p:sp>
      <p:sp>
        <p:nvSpPr>
          <p:cNvPr id="20" name="TextBox 19">
            <a:extLst>
              <a:ext uri="{FF2B5EF4-FFF2-40B4-BE49-F238E27FC236}">
                <a16:creationId xmlns:a16="http://schemas.microsoft.com/office/drawing/2014/main" id="{AF3AF4B7-B2A4-D2BE-D34D-CC675456C0E3}"/>
              </a:ext>
            </a:extLst>
          </p:cNvPr>
          <p:cNvSpPr txBox="1"/>
          <p:nvPr/>
        </p:nvSpPr>
        <p:spPr>
          <a:xfrm>
            <a:off x="3308288" y="1680949"/>
            <a:ext cx="10699132" cy="646331"/>
          </a:xfrm>
          <a:prstGeom prst="rect">
            <a:avLst/>
          </a:prstGeom>
          <a:noFill/>
        </p:spPr>
        <p:txBody>
          <a:bodyPr wrap="square" rtlCol="0">
            <a:spAutoFit/>
          </a:bodyPr>
          <a:lstStyle/>
          <a:p>
            <a:endParaRPr lang="en-US" dirty="0"/>
          </a:p>
          <a:p>
            <a:endParaRPr lang="en-US" dirty="0"/>
          </a:p>
        </p:txBody>
      </p:sp>
      <p:pic>
        <p:nvPicPr>
          <p:cNvPr id="17" name="Google Shape;77;p14">
            <a:extLst>
              <a:ext uri="{FF2B5EF4-FFF2-40B4-BE49-F238E27FC236}">
                <a16:creationId xmlns:a16="http://schemas.microsoft.com/office/drawing/2014/main" id="{11DE22CA-6344-0E65-3670-DA0585C1A981}"/>
              </a:ext>
            </a:extLst>
          </p:cNvPr>
          <p:cNvPicPr preferRelativeResize="0"/>
          <p:nvPr/>
        </p:nvPicPr>
        <p:blipFill>
          <a:blip r:embed="rId4">
            <a:alphaModFix/>
          </a:blip>
          <a:stretch>
            <a:fillRect/>
          </a:stretch>
        </p:blipFill>
        <p:spPr>
          <a:xfrm>
            <a:off x="5108683" y="1680950"/>
            <a:ext cx="9871029" cy="7429422"/>
          </a:xfrm>
          <a:prstGeom prst="rect">
            <a:avLst/>
          </a:prstGeom>
          <a:noFill/>
          <a:ln>
            <a:noFill/>
          </a:ln>
        </p:spPr>
      </p:pic>
    </p:spTree>
    <p:extLst>
      <p:ext uri="{BB962C8B-B14F-4D97-AF65-F5344CB8AC3E}">
        <p14:creationId xmlns:p14="http://schemas.microsoft.com/office/powerpoint/2010/main" val="155113399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p:cNvSpPr/>
          <p:nvPr/>
        </p:nvSpPr>
        <p:spPr>
          <a:xfrm flipV="1">
            <a:off x="616649" y="1352404"/>
            <a:ext cx="17643069" cy="42082"/>
          </a:xfrm>
          <a:prstGeom prst="line">
            <a:avLst/>
          </a:prstGeom>
          <a:ln w="9525" cap="flat">
            <a:solidFill>
              <a:srgbClr val="000000"/>
            </a:solidFill>
            <a:prstDash val="solid"/>
            <a:headEnd type="none" w="sm" len="sm"/>
            <a:tailEnd type="none" w="sm" len="sm"/>
          </a:ln>
        </p:spPr>
        <p:txBody>
          <a:bodyPr/>
          <a:lstStyle/>
          <a:p>
            <a:endParaRPr lang="en-US"/>
          </a:p>
        </p:txBody>
      </p:sp>
      <p:sp>
        <p:nvSpPr>
          <p:cNvPr id="3" name="AutoShape 3"/>
          <p:cNvSpPr/>
          <p:nvPr/>
        </p:nvSpPr>
        <p:spPr>
          <a:xfrm>
            <a:off x="-15339772" y="9236618"/>
            <a:ext cx="18288000" cy="0"/>
          </a:xfrm>
          <a:prstGeom prst="line">
            <a:avLst/>
          </a:prstGeom>
          <a:ln w="9525" cap="flat">
            <a:solidFill>
              <a:srgbClr val="000000"/>
            </a:solidFill>
            <a:prstDash val="solid"/>
            <a:headEnd type="none" w="sm" len="sm"/>
            <a:tailEnd type="none" w="sm" len="sm"/>
          </a:ln>
        </p:spPr>
        <p:txBody>
          <a:bodyPr/>
          <a:lstStyle/>
          <a:p>
            <a:endParaRPr lang="en-US"/>
          </a:p>
        </p:txBody>
      </p:sp>
      <p:grpSp>
        <p:nvGrpSpPr>
          <p:cNvPr id="4" name="Group 4"/>
          <p:cNvGrpSpPr/>
          <p:nvPr/>
        </p:nvGrpSpPr>
        <p:grpSpPr>
          <a:xfrm>
            <a:off x="28282" y="-2632"/>
            <a:ext cx="2929471" cy="10289632"/>
            <a:chOff x="0" y="0"/>
            <a:chExt cx="771548" cy="2710027"/>
          </a:xfrm>
        </p:grpSpPr>
        <p:sp>
          <p:nvSpPr>
            <p:cNvPr id="5" name="Freeform 5"/>
            <p:cNvSpPr/>
            <p:nvPr/>
          </p:nvSpPr>
          <p:spPr>
            <a:xfrm>
              <a:off x="0" y="0"/>
              <a:ext cx="771548" cy="2710027"/>
            </a:xfrm>
            <a:custGeom>
              <a:avLst/>
              <a:gdLst/>
              <a:ahLst/>
              <a:cxnLst/>
              <a:rect l="l" t="t" r="r" b="b"/>
              <a:pathLst>
                <a:path w="771548" h="2710027">
                  <a:moveTo>
                    <a:pt x="0" y="0"/>
                  </a:moveTo>
                  <a:lnTo>
                    <a:pt x="771548" y="0"/>
                  </a:lnTo>
                  <a:lnTo>
                    <a:pt x="771548" y="2710027"/>
                  </a:lnTo>
                  <a:lnTo>
                    <a:pt x="0" y="2710027"/>
                  </a:lnTo>
                  <a:close/>
                </a:path>
              </a:pathLst>
            </a:custGeom>
            <a:solidFill>
              <a:srgbClr val="6D2374"/>
            </a:solidFill>
          </p:spPr>
          <p:txBody>
            <a:bodyPr/>
            <a:lstStyle/>
            <a:p>
              <a:endParaRPr lang="en-US"/>
            </a:p>
          </p:txBody>
        </p:sp>
        <p:sp>
          <p:nvSpPr>
            <p:cNvPr id="6" name="TextBox 6"/>
            <p:cNvSpPr txBox="1"/>
            <p:nvPr/>
          </p:nvSpPr>
          <p:spPr>
            <a:xfrm>
              <a:off x="0" y="-219075"/>
              <a:ext cx="771548" cy="2929102"/>
            </a:xfrm>
            <a:prstGeom prst="rect">
              <a:avLst/>
            </a:prstGeom>
          </p:spPr>
          <p:txBody>
            <a:bodyPr lIns="50800" tIns="50800" rIns="50800" bIns="50800" rtlCol="0" anchor="ctr"/>
            <a:lstStyle/>
            <a:p>
              <a:pPr algn="ctr">
                <a:lnSpc>
                  <a:spcPts val="4640"/>
                </a:lnSpc>
              </a:pPr>
              <a:endParaRPr/>
            </a:p>
          </p:txBody>
        </p:sp>
      </p:grpSp>
      <p:sp>
        <p:nvSpPr>
          <p:cNvPr id="7" name="AutoShape 7"/>
          <p:cNvSpPr/>
          <p:nvPr/>
        </p:nvSpPr>
        <p:spPr>
          <a:xfrm>
            <a:off x="372979" y="3427399"/>
            <a:ext cx="2382620" cy="0"/>
          </a:xfrm>
          <a:prstGeom prst="line">
            <a:avLst/>
          </a:prstGeom>
          <a:ln w="28575" cap="flat">
            <a:solidFill>
              <a:srgbClr val="ECB31F"/>
            </a:solidFill>
            <a:prstDash val="solid"/>
            <a:headEnd type="diamond" w="lg" len="lg"/>
            <a:tailEnd type="diamond" w="lg" len="lg"/>
          </a:ln>
        </p:spPr>
        <p:txBody>
          <a:bodyPr/>
          <a:lstStyle/>
          <a:p>
            <a:endParaRPr lang="en-US"/>
          </a:p>
        </p:txBody>
      </p:sp>
      <p:sp>
        <p:nvSpPr>
          <p:cNvPr id="8" name="AutoShape 8"/>
          <p:cNvSpPr/>
          <p:nvPr/>
        </p:nvSpPr>
        <p:spPr>
          <a:xfrm>
            <a:off x="372979" y="4698138"/>
            <a:ext cx="2382620" cy="0"/>
          </a:xfrm>
          <a:prstGeom prst="line">
            <a:avLst/>
          </a:prstGeom>
          <a:ln w="28575" cap="flat">
            <a:solidFill>
              <a:srgbClr val="ECB31F"/>
            </a:solidFill>
            <a:prstDash val="solid"/>
            <a:headEnd type="diamond" w="lg" len="lg"/>
            <a:tailEnd type="diamond" w="lg" len="lg"/>
          </a:ln>
        </p:spPr>
        <p:txBody>
          <a:bodyPr/>
          <a:lstStyle/>
          <a:p>
            <a:endParaRPr lang="en-US"/>
          </a:p>
        </p:txBody>
      </p:sp>
      <p:sp>
        <p:nvSpPr>
          <p:cNvPr id="9" name="AutoShape 9"/>
          <p:cNvSpPr/>
          <p:nvPr/>
        </p:nvSpPr>
        <p:spPr>
          <a:xfrm>
            <a:off x="372979" y="5908690"/>
            <a:ext cx="2382620" cy="0"/>
          </a:xfrm>
          <a:prstGeom prst="line">
            <a:avLst/>
          </a:prstGeom>
          <a:ln w="28575" cap="flat">
            <a:solidFill>
              <a:srgbClr val="ECB31F"/>
            </a:solidFill>
            <a:prstDash val="solid"/>
            <a:headEnd type="diamond" w="lg" len="lg"/>
            <a:tailEnd type="diamond" w="lg" len="lg"/>
          </a:ln>
        </p:spPr>
        <p:txBody>
          <a:bodyPr/>
          <a:lstStyle/>
          <a:p>
            <a:endParaRPr lang="en-US"/>
          </a:p>
        </p:txBody>
      </p:sp>
      <p:sp>
        <p:nvSpPr>
          <p:cNvPr id="10" name="AutoShape 10"/>
          <p:cNvSpPr/>
          <p:nvPr/>
        </p:nvSpPr>
        <p:spPr>
          <a:xfrm>
            <a:off x="372979" y="7175983"/>
            <a:ext cx="2382620" cy="0"/>
          </a:xfrm>
          <a:prstGeom prst="line">
            <a:avLst/>
          </a:prstGeom>
          <a:ln w="28575" cap="flat">
            <a:solidFill>
              <a:srgbClr val="ECB31F"/>
            </a:solidFill>
            <a:prstDash val="solid"/>
            <a:headEnd type="diamond" w="lg" len="lg"/>
            <a:tailEnd type="diamond" w="lg" len="lg"/>
          </a:ln>
        </p:spPr>
        <p:txBody>
          <a:bodyPr/>
          <a:lstStyle/>
          <a:p>
            <a:endParaRPr lang="en-US"/>
          </a:p>
        </p:txBody>
      </p:sp>
      <p:sp>
        <p:nvSpPr>
          <p:cNvPr id="11" name="TextBox 11"/>
          <p:cNvSpPr txBox="1"/>
          <p:nvPr/>
        </p:nvSpPr>
        <p:spPr>
          <a:xfrm>
            <a:off x="378817" y="2623142"/>
            <a:ext cx="4466027" cy="479784"/>
          </a:xfrm>
          <a:prstGeom prst="rect">
            <a:avLst/>
          </a:prstGeom>
        </p:spPr>
        <p:txBody>
          <a:bodyPr lIns="0" tIns="0" rIns="0" bIns="0" rtlCol="0" anchor="t">
            <a:spAutoFit/>
          </a:bodyPr>
          <a:lstStyle/>
          <a:p>
            <a:pPr algn="l">
              <a:lnSpc>
                <a:spcPts val="3523"/>
              </a:lnSpc>
            </a:pPr>
            <a:r>
              <a:rPr lang="es" sz="3523">
                <a:solidFill>
                  <a:srgbClr val="FFFFFF"/>
                </a:solidFill>
                <a:latin typeface="Black Mango"/>
                <a:ea typeface="Black Mango"/>
                <a:cs typeface="Black Mango"/>
                <a:sym typeface="Black Mango"/>
              </a:rPr>
              <a:t>Excelencia</a:t>
            </a:r>
          </a:p>
        </p:txBody>
      </p:sp>
      <p:sp>
        <p:nvSpPr>
          <p:cNvPr id="12" name="TextBox 12"/>
          <p:cNvSpPr txBox="1"/>
          <p:nvPr/>
        </p:nvSpPr>
        <p:spPr>
          <a:xfrm>
            <a:off x="378817" y="3784493"/>
            <a:ext cx="4466027" cy="479784"/>
          </a:xfrm>
          <a:prstGeom prst="rect">
            <a:avLst/>
          </a:prstGeom>
        </p:spPr>
        <p:txBody>
          <a:bodyPr lIns="0" tIns="0" rIns="0" bIns="0" rtlCol="0" anchor="t">
            <a:spAutoFit/>
          </a:bodyPr>
          <a:lstStyle/>
          <a:p>
            <a:pPr algn="l">
              <a:lnSpc>
                <a:spcPts val="3523"/>
              </a:lnSpc>
            </a:pPr>
            <a:r>
              <a:rPr lang="es" sz="3523">
                <a:solidFill>
                  <a:srgbClr val="FFFFFF"/>
                </a:solidFill>
                <a:latin typeface="Black Mango"/>
                <a:ea typeface="Black Mango"/>
                <a:cs typeface="Black Mango"/>
                <a:sym typeface="Black Mango"/>
              </a:rPr>
              <a:t>Comunidad</a:t>
            </a:r>
          </a:p>
        </p:txBody>
      </p:sp>
      <p:sp>
        <p:nvSpPr>
          <p:cNvPr id="13" name="TextBox 13"/>
          <p:cNvSpPr txBox="1"/>
          <p:nvPr/>
        </p:nvSpPr>
        <p:spPr>
          <a:xfrm>
            <a:off x="500979" y="5106846"/>
            <a:ext cx="4466027" cy="479784"/>
          </a:xfrm>
          <a:prstGeom prst="rect">
            <a:avLst/>
          </a:prstGeom>
        </p:spPr>
        <p:txBody>
          <a:bodyPr lIns="0" tIns="0" rIns="0" bIns="0" rtlCol="0" anchor="t">
            <a:spAutoFit/>
          </a:bodyPr>
          <a:lstStyle/>
          <a:p>
            <a:pPr algn="l">
              <a:lnSpc>
                <a:spcPts val="3523"/>
              </a:lnSpc>
            </a:pPr>
            <a:r>
              <a:rPr lang="es" sz="3523" dirty="0">
                <a:solidFill>
                  <a:srgbClr val="FFFFFF"/>
                </a:solidFill>
                <a:latin typeface="Black Mango"/>
                <a:ea typeface="Black Mango"/>
                <a:cs typeface="Black Mango"/>
                <a:sym typeface="Black Mango"/>
              </a:rPr>
              <a:t>Seguridad</a:t>
            </a:r>
          </a:p>
        </p:txBody>
      </p:sp>
      <p:sp>
        <p:nvSpPr>
          <p:cNvPr id="14" name="TextBox 14"/>
          <p:cNvSpPr txBox="1"/>
          <p:nvPr/>
        </p:nvSpPr>
        <p:spPr>
          <a:xfrm>
            <a:off x="528423" y="6315403"/>
            <a:ext cx="4466027" cy="479784"/>
          </a:xfrm>
          <a:prstGeom prst="rect">
            <a:avLst/>
          </a:prstGeom>
        </p:spPr>
        <p:txBody>
          <a:bodyPr lIns="0" tIns="0" rIns="0" bIns="0" rtlCol="0" anchor="t">
            <a:spAutoFit/>
          </a:bodyPr>
          <a:lstStyle/>
          <a:p>
            <a:pPr algn="l">
              <a:lnSpc>
                <a:spcPts val="3523"/>
              </a:lnSpc>
            </a:pPr>
            <a:r>
              <a:rPr lang="es" sz="3523">
                <a:solidFill>
                  <a:srgbClr val="FFFFFF"/>
                </a:solidFill>
                <a:latin typeface="Black Mango"/>
                <a:ea typeface="Black Mango"/>
                <a:cs typeface="Black Mango"/>
                <a:sym typeface="Black Mango"/>
              </a:rPr>
              <a:t>Empatía</a:t>
            </a:r>
          </a:p>
        </p:txBody>
      </p:sp>
      <p:sp>
        <p:nvSpPr>
          <p:cNvPr id="15" name="TextBox 15"/>
          <p:cNvSpPr txBox="1"/>
          <p:nvPr/>
        </p:nvSpPr>
        <p:spPr>
          <a:xfrm>
            <a:off x="413773" y="7582695"/>
            <a:ext cx="4466027" cy="479784"/>
          </a:xfrm>
          <a:prstGeom prst="rect">
            <a:avLst/>
          </a:prstGeom>
        </p:spPr>
        <p:txBody>
          <a:bodyPr lIns="0" tIns="0" rIns="0" bIns="0" rtlCol="0" anchor="t">
            <a:spAutoFit/>
          </a:bodyPr>
          <a:lstStyle/>
          <a:p>
            <a:pPr algn="l">
              <a:lnSpc>
                <a:spcPts val="3523"/>
              </a:lnSpc>
            </a:pPr>
            <a:r>
              <a:rPr lang="es" sz="3523">
                <a:solidFill>
                  <a:srgbClr val="FFFFFF"/>
                </a:solidFill>
                <a:latin typeface="Black Mango"/>
                <a:ea typeface="Black Mango"/>
                <a:cs typeface="Black Mango"/>
                <a:sym typeface="Black Mango"/>
              </a:rPr>
              <a:t>Innovación</a:t>
            </a:r>
          </a:p>
        </p:txBody>
      </p:sp>
      <p:sp>
        <p:nvSpPr>
          <p:cNvPr id="16" name="TextBox 16"/>
          <p:cNvSpPr txBox="1"/>
          <p:nvPr/>
        </p:nvSpPr>
        <p:spPr>
          <a:xfrm>
            <a:off x="3352800" y="9783817"/>
            <a:ext cx="13241612" cy="353060"/>
          </a:xfrm>
          <a:prstGeom prst="rect">
            <a:avLst/>
          </a:prstGeom>
        </p:spPr>
        <p:txBody>
          <a:bodyPr lIns="0" tIns="0" rIns="0" bIns="0" rtlCol="0" anchor="t">
            <a:spAutoFit/>
          </a:bodyPr>
          <a:lstStyle/>
          <a:p>
            <a:pPr algn="ctr">
              <a:lnSpc>
                <a:spcPts val="2530"/>
              </a:lnSpc>
            </a:pPr>
            <a:r>
              <a:rPr lang="es" sz="2300" dirty="0">
                <a:solidFill>
                  <a:srgbClr val="414042"/>
                </a:solidFill>
                <a:latin typeface="Canva Sans 1 Italics"/>
                <a:ea typeface="Canva Sans 1 Italics"/>
                <a:cs typeface="Canva Sans 1 Italics"/>
                <a:sym typeface="Canva Sans 1 Italics"/>
              </a:rPr>
              <a:t>Preparar a los estudiantes académica, social y emocionalmente para el éxito hoy y mañana.</a:t>
            </a:r>
          </a:p>
        </p:txBody>
      </p:sp>
      <p:sp>
        <p:nvSpPr>
          <p:cNvPr id="17" name="TextBox 17"/>
          <p:cNvSpPr txBox="1"/>
          <p:nvPr/>
        </p:nvSpPr>
        <p:spPr>
          <a:xfrm>
            <a:off x="1905000" y="207113"/>
            <a:ext cx="11266797" cy="1370112"/>
          </a:xfrm>
          <a:prstGeom prst="rect">
            <a:avLst/>
          </a:prstGeom>
        </p:spPr>
        <p:txBody>
          <a:bodyPr lIns="0" tIns="0" rIns="0" bIns="0" rtlCol="0" anchor="t">
            <a:spAutoFit/>
          </a:bodyPr>
          <a:lstStyle/>
          <a:p>
            <a:pPr algn="ctr">
              <a:lnSpc>
                <a:spcPts val="10596"/>
              </a:lnSpc>
            </a:pPr>
            <a:r>
              <a:rPr lang="es" sz="9632" dirty="0">
                <a:solidFill>
                  <a:srgbClr val="6D2374"/>
                </a:solidFill>
                <a:latin typeface="Black Mango"/>
                <a:ea typeface="Black Mango"/>
                <a:cs typeface="Black Mango"/>
                <a:sym typeface="Black Mango"/>
              </a:rPr>
              <a:t>Orden del día</a:t>
            </a:r>
          </a:p>
        </p:txBody>
      </p:sp>
      <p:sp>
        <p:nvSpPr>
          <p:cNvPr id="18" name="Freeform 18"/>
          <p:cNvSpPr/>
          <p:nvPr/>
        </p:nvSpPr>
        <p:spPr>
          <a:xfrm>
            <a:off x="150293" y="8398487"/>
            <a:ext cx="2640819" cy="1385330"/>
          </a:xfrm>
          <a:custGeom>
            <a:avLst/>
            <a:gdLst/>
            <a:ahLst/>
            <a:cxnLst/>
            <a:rect l="l" t="t" r="r" b="b"/>
            <a:pathLst>
              <a:path w="2640819" h="1385330">
                <a:moveTo>
                  <a:pt x="0" y="0"/>
                </a:moveTo>
                <a:lnTo>
                  <a:pt x="2640819" y="0"/>
                </a:lnTo>
                <a:lnTo>
                  <a:pt x="2640819" y="1385329"/>
                </a:lnTo>
                <a:lnTo>
                  <a:pt x="0" y="1385329"/>
                </a:lnTo>
                <a:lnTo>
                  <a:pt x="0" y="0"/>
                </a:lnTo>
                <a:close/>
              </a:path>
            </a:pathLst>
          </a:custGeom>
          <a:blipFill>
            <a:blip r:embed="rId2"/>
            <a:stretch>
              <a:fillRect/>
            </a:stretch>
          </a:blipFill>
        </p:spPr>
        <p:txBody>
          <a:bodyPr/>
          <a:lstStyle/>
          <a:p>
            <a:endParaRPr lang="en-US"/>
          </a:p>
        </p:txBody>
      </p:sp>
      <p:sp>
        <p:nvSpPr>
          <p:cNvPr id="19" name="Freeform 19"/>
          <p:cNvSpPr/>
          <p:nvPr/>
        </p:nvSpPr>
        <p:spPr>
          <a:xfrm>
            <a:off x="-1122" y="-2632"/>
            <a:ext cx="2943650" cy="2943650"/>
          </a:xfrm>
          <a:custGeom>
            <a:avLst/>
            <a:gdLst/>
            <a:ahLst/>
            <a:cxnLst/>
            <a:rect l="l" t="t" r="r" b="b"/>
            <a:pathLst>
              <a:path w="2943650" h="2943650">
                <a:moveTo>
                  <a:pt x="0" y="0"/>
                </a:moveTo>
                <a:lnTo>
                  <a:pt x="2943650" y="0"/>
                </a:lnTo>
                <a:lnTo>
                  <a:pt x="2943650" y="2943650"/>
                </a:lnTo>
                <a:lnTo>
                  <a:pt x="0" y="2943650"/>
                </a:lnTo>
                <a:lnTo>
                  <a:pt x="0" y="0"/>
                </a:lnTo>
                <a:close/>
              </a:path>
            </a:pathLst>
          </a:custGeom>
          <a:blipFill>
            <a:blip r:embed="rId3"/>
            <a:stretch>
              <a:fillRect/>
            </a:stretch>
          </a:blipFill>
        </p:spPr>
        <p:txBody>
          <a:bodyPr/>
          <a:lstStyle/>
          <a:p>
            <a:endParaRPr lang="en-US"/>
          </a:p>
        </p:txBody>
      </p:sp>
      <p:sp>
        <p:nvSpPr>
          <p:cNvPr id="20" name="TextBox 19">
            <a:extLst>
              <a:ext uri="{FF2B5EF4-FFF2-40B4-BE49-F238E27FC236}">
                <a16:creationId xmlns:a16="http://schemas.microsoft.com/office/drawing/2014/main" id="{AF3AF4B7-B2A4-D2BE-D34D-CC675456C0E3}"/>
              </a:ext>
            </a:extLst>
          </p:cNvPr>
          <p:cNvSpPr txBox="1"/>
          <p:nvPr/>
        </p:nvSpPr>
        <p:spPr>
          <a:xfrm>
            <a:off x="3255739" y="1484738"/>
            <a:ext cx="14653443" cy="8463855"/>
          </a:xfrm>
          <a:prstGeom prst="rect">
            <a:avLst/>
          </a:prstGeom>
          <a:noFill/>
        </p:spPr>
        <p:txBody>
          <a:bodyPr wrap="square" rtlCol="0">
            <a:spAutoFit/>
          </a:bodyPr>
          <a:lstStyle/>
          <a:p>
            <a:r>
              <a:rPr lang="es" sz="3200" dirty="0">
                <a:solidFill>
                  <a:schemeClr val="accent4">
                    <a:lumMod val="75000"/>
                  </a:schemeClr>
                </a:solidFill>
              </a:rPr>
              <a:t>•Aviso sobre el estado de las escuelas del Título I y ¿Qué es el Título I?</a:t>
            </a:r>
          </a:p>
          <a:p>
            <a:r>
              <a:rPr lang="es" sz="3200" dirty="0">
                <a:solidFill>
                  <a:schemeClr val="accent4">
                    <a:lumMod val="75000"/>
                  </a:schemeClr>
                </a:solidFill>
              </a:rPr>
              <a:t>•Plan y políticas de participación familiar de la escuela Perea (incluida la política y el plan de participación de padres y familias de MSCS)</a:t>
            </a:r>
          </a:p>
          <a:p>
            <a:r>
              <a:rPr lang="es" sz="3200" dirty="0">
                <a:solidFill>
                  <a:schemeClr val="accent4">
                    <a:lumMod val="75000"/>
                  </a:schemeClr>
                </a:solidFill>
              </a:rPr>
              <a:t>•Informar sobre el progreso del alumno</a:t>
            </a:r>
          </a:p>
          <a:p>
            <a:r>
              <a:rPr lang="es" sz="3200" dirty="0">
                <a:solidFill>
                  <a:schemeClr val="accent4">
                    <a:lumMod val="75000"/>
                  </a:schemeClr>
                </a:solidFill>
              </a:rPr>
              <a:t>•Currículo de la escuela</a:t>
            </a:r>
          </a:p>
          <a:p>
            <a:r>
              <a:rPr lang="es" sz="3200" dirty="0">
                <a:solidFill>
                  <a:schemeClr val="accent4">
                    <a:lumMod val="75000"/>
                  </a:schemeClr>
                </a:solidFill>
              </a:rPr>
              <a:t>•Conferencias de padres y maestros</a:t>
            </a:r>
          </a:p>
          <a:p>
            <a:r>
              <a:rPr lang="es" sz="3200" dirty="0">
                <a:solidFill>
                  <a:schemeClr val="accent4">
                    <a:lumMod val="75000"/>
                  </a:schemeClr>
                </a:solidFill>
              </a:rPr>
              <a:t>•Evaluación académica</a:t>
            </a:r>
          </a:p>
          <a:p>
            <a:r>
              <a:rPr lang="es" sz="3200" dirty="0">
                <a:solidFill>
                  <a:schemeClr val="accent4">
                    <a:lumMod val="75000"/>
                  </a:schemeClr>
                </a:solidFill>
              </a:rPr>
              <a:t>•Capacitaciones para padres: oportunidades para reuniones adicionales con padres</a:t>
            </a:r>
          </a:p>
          <a:p>
            <a:r>
              <a:rPr lang="es" sz="3200" dirty="0">
                <a:solidFill>
                  <a:schemeClr val="accent4">
                    <a:lumMod val="75000"/>
                  </a:schemeClr>
                </a:solidFill>
              </a:rPr>
              <a:t>• Progreso escolar/Estado del distrito/Estado de la escuela (escuela independiente)</a:t>
            </a:r>
          </a:p>
          <a:p>
            <a:r>
              <a:rPr lang="es" sz="3200" dirty="0">
                <a:solidFill>
                  <a:schemeClr val="accent4">
                    <a:lumMod val="75000"/>
                  </a:schemeClr>
                </a:solidFill>
              </a:rPr>
              <a:t>•Plan de Mejora Escolar (SIP)</a:t>
            </a:r>
          </a:p>
          <a:p>
            <a:r>
              <a:rPr lang="es" sz="3200" dirty="0">
                <a:solidFill>
                  <a:schemeClr val="accent4">
                    <a:lumMod val="75000"/>
                  </a:schemeClr>
                </a:solidFill>
              </a:rPr>
              <a:t>•Participación de los padres y la familia</a:t>
            </a:r>
          </a:p>
          <a:p>
            <a:r>
              <a:rPr lang="es" sz="3200" dirty="0">
                <a:solidFill>
                  <a:schemeClr val="accent4">
                    <a:lumMod val="75000"/>
                  </a:schemeClr>
                </a:solidFill>
              </a:rPr>
              <a:t>• Cualificaciones docentes</a:t>
            </a:r>
          </a:p>
          <a:p>
            <a:r>
              <a:rPr lang="es" sz="3200" dirty="0">
                <a:solidFill>
                  <a:schemeClr val="accent4">
                    <a:lumMod val="75000"/>
                  </a:schemeClr>
                </a:solidFill>
              </a:rPr>
              <a:t>•El derecho de los padres a saber</a:t>
            </a:r>
          </a:p>
          <a:p>
            <a:r>
              <a:rPr lang="es" sz="3200" dirty="0">
                <a:solidFill>
                  <a:schemeClr val="accent4">
                    <a:lumMod val="75000"/>
                  </a:schemeClr>
                </a:solidFill>
              </a:rPr>
              <a:t>• Pacto entre la escuela y los padres</a:t>
            </a:r>
          </a:p>
          <a:p>
            <a:r>
              <a:rPr lang="es" sz="3200" dirty="0">
                <a:solidFill>
                  <a:schemeClr val="accent4">
                    <a:lumMod val="75000"/>
                  </a:schemeClr>
                </a:solidFill>
              </a:rPr>
              <a:t>•Código de conducta</a:t>
            </a:r>
          </a:p>
          <a:p>
            <a:r>
              <a:rPr lang="es" sz="3200" dirty="0">
                <a:solidFill>
                  <a:schemeClr val="accent4">
                    <a:lumMod val="75000"/>
                  </a:schemeClr>
                </a:solidFill>
              </a:rPr>
              <a:t>•Encuesta de interés para padres</a:t>
            </a:r>
          </a:p>
          <a:p>
            <a:endParaRPr lang="en-US" sz="3200"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rot="5400000">
            <a:off x="16608562" y="7665105"/>
            <a:ext cx="2277706" cy="251460"/>
          </a:xfrm>
          <a:prstGeom prst="rect">
            <a:avLst/>
          </a:prstGeom>
        </p:spPr>
        <p:txBody>
          <a:bodyPr lIns="0" tIns="0" rIns="0" bIns="0" rtlCol="0" anchor="t">
            <a:spAutoFit/>
          </a:bodyPr>
          <a:lstStyle/>
          <a:p>
            <a:pPr marL="0" lvl="0" indent="0" algn="l">
              <a:lnSpc>
                <a:spcPts val="1980"/>
              </a:lnSpc>
              <a:spcBef>
                <a:spcPct val="0"/>
              </a:spcBef>
            </a:pPr>
            <a:r>
              <a:rPr lang="es" sz="1800">
                <a:solidFill>
                  <a:srgbClr val="FFFFFF"/>
                </a:solidFill>
                <a:latin typeface="Black Mango"/>
                <a:ea typeface="Black Mango"/>
                <a:cs typeface="Black Mango"/>
                <a:sym typeface="Black Mango"/>
              </a:rPr>
              <a:t>Defensa de tesis</a:t>
            </a:r>
          </a:p>
        </p:txBody>
      </p:sp>
      <p:sp>
        <p:nvSpPr>
          <p:cNvPr id="3" name="AutoShape 3"/>
          <p:cNvSpPr/>
          <p:nvPr/>
        </p:nvSpPr>
        <p:spPr>
          <a:xfrm>
            <a:off x="616649" y="1394486"/>
            <a:ext cx="17572291" cy="0"/>
          </a:xfrm>
          <a:prstGeom prst="line">
            <a:avLst/>
          </a:prstGeom>
          <a:ln w="9525" cap="flat">
            <a:solidFill>
              <a:srgbClr val="000000"/>
            </a:solidFill>
            <a:prstDash val="solid"/>
            <a:headEnd type="none" w="sm" len="sm"/>
            <a:tailEnd type="none" w="sm" len="sm"/>
          </a:ln>
        </p:spPr>
        <p:txBody>
          <a:bodyPr/>
          <a:lstStyle/>
          <a:p>
            <a:endParaRPr lang="en-US"/>
          </a:p>
        </p:txBody>
      </p:sp>
      <p:sp>
        <p:nvSpPr>
          <p:cNvPr id="4" name="AutoShape 4"/>
          <p:cNvSpPr/>
          <p:nvPr/>
        </p:nvSpPr>
        <p:spPr>
          <a:xfrm>
            <a:off x="-9525" y="9239250"/>
            <a:ext cx="18288000" cy="0"/>
          </a:xfrm>
          <a:prstGeom prst="line">
            <a:avLst/>
          </a:prstGeom>
          <a:ln w="9525" cap="flat">
            <a:solidFill>
              <a:srgbClr val="000000"/>
            </a:solidFill>
            <a:prstDash val="solid"/>
            <a:headEnd type="none" w="sm" len="sm"/>
            <a:tailEnd type="none" w="sm" len="sm"/>
          </a:ln>
        </p:spPr>
        <p:txBody>
          <a:bodyPr/>
          <a:lstStyle/>
          <a:p>
            <a:endParaRPr lang="en-US"/>
          </a:p>
        </p:txBody>
      </p:sp>
      <p:sp>
        <p:nvSpPr>
          <p:cNvPr id="5" name="TextBox 5"/>
          <p:cNvSpPr txBox="1"/>
          <p:nvPr/>
        </p:nvSpPr>
        <p:spPr>
          <a:xfrm>
            <a:off x="2281430" y="46925"/>
            <a:ext cx="15815745" cy="1204176"/>
          </a:xfrm>
          <a:prstGeom prst="rect">
            <a:avLst/>
          </a:prstGeom>
        </p:spPr>
        <p:txBody>
          <a:bodyPr wrap="square" lIns="0" tIns="0" rIns="0" bIns="0" rtlCol="0" anchor="t">
            <a:spAutoFit/>
          </a:bodyPr>
          <a:lstStyle/>
          <a:p>
            <a:pPr algn="ctr">
              <a:lnSpc>
                <a:spcPts val="10596"/>
              </a:lnSpc>
            </a:pPr>
            <a:r>
              <a:rPr lang="es" sz="4800" dirty="0">
                <a:solidFill>
                  <a:srgbClr val="6D2374"/>
                </a:solidFill>
                <a:latin typeface="Black Mango"/>
                <a:ea typeface="Black Mango"/>
                <a:cs typeface="Black Mango"/>
                <a:sym typeface="Black Mango"/>
              </a:rPr>
              <a:t>Aviso sobre el estado de las escuelas del Título I</a:t>
            </a:r>
          </a:p>
        </p:txBody>
      </p:sp>
      <p:sp>
        <p:nvSpPr>
          <p:cNvPr id="6" name="AutoShape 6"/>
          <p:cNvSpPr/>
          <p:nvPr/>
        </p:nvSpPr>
        <p:spPr>
          <a:xfrm>
            <a:off x="-15540605" y="9236618"/>
            <a:ext cx="18288000" cy="0"/>
          </a:xfrm>
          <a:prstGeom prst="line">
            <a:avLst/>
          </a:prstGeom>
          <a:ln w="9525" cap="flat">
            <a:solidFill>
              <a:srgbClr val="000000"/>
            </a:solidFill>
            <a:prstDash val="solid"/>
            <a:headEnd type="none" w="sm" len="sm"/>
            <a:tailEnd type="none" w="sm" len="sm"/>
          </a:ln>
        </p:spPr>
        <p:txBody>
          <a:bodyPr/>
          <a:lstStyle/>
          <a:p>
            <a:endParaRPr lang="en-US"/>
          </a:p>
        </p:txBody>
      </p:sp>
      <p:grpSp>
        <p:nvGrpSpPr>
          <p:cNvPr id="7" name="Group 7"/>
          <p:cNvGrpSpPr/>
          <p:nvPr/>
        </p:nvGrpSpPr>
        <p:grpSpPr>
          <a:xfrm>
            <a:off x="-172551" y="-2632"/>
            <a:ext cx="2929471" cy="10289632"/>
            <a:chOff x="0" y="0"/>
            <a:chExt cx="771548" cy="2710027"/>
          </a:xfrm>
        </p:grpSpPr>
        <p:sp>
          <p:nvSpPr>
            <p:cNvPr id="8" name="Freeform 8"/>
            <p:cNvSpPr/>
            <p:nvPr/>
          </p:nvSpPr>
          <p:spPr>
            <a:xfrm>
              <a:off x="0" y="0"/>
              <a:ext cx="771548" cy="2710027"/>
            </a:xfrm>
            <a:custGeom>
              <a:avLst/>
              <a:gdLst/>
              <a:ahLst/>
              <a:cxnLst/>
              <a:rect l="l" t="t" r="r" b="b"/>
              <a:pathLst>
                <a:path w="771548" h="2710027">
                  <a:moveTo>
                    <a:pt x="0" y="0"/>
                  </a:moveTo>
                  <a:lnTo>
                    <a:pt x="771548" y="0"/>
                  </a:lnTo>
                  <a:lnTo>
                    <a:pt x="771548" y="2710027"/>
                  </a:lnTo>
                  <a:lnTo>
                    <a:pt x="0" y="2710027"/>
                  </a:lnTo>
                  <a:close/>
                </a:path>
              </a:pathLst>
            </a:custGeom>
            <a:solidFill>
              <a:srgbClr val="6D2374"/>
            </a:solidFill>
          </p:spPr>
          <p:txBody>
            <a:bodyPr/>
            <a:lstStyle/>
            <a:p>
              <a:endParaRPr lang="en-US"/>
            </a:p>
          </p:txBody>
        </p:sp>
        <p:sp>
          <p:nvSpPr>
            <p:cNvPr id="9" name="TextBox 9"/>
            <p:cNvSpPr txBox="1"/>
            <p:nvPr/>
          </p:nvSpPr>
          <p:spPr>
            <a:xfrm>
              <a:off x="0" y="-219075"/>
              <a:ext cx="771548" cy="2929102"/>
            </a:xfrm>
            <a:prstGeom prst="rect">
              <a:avLst/>
            </a:prstGeom>
          </p:spPr>
          <p:txBody>
            <a:bodyPr lIns="50800" tIns="50800" rIns="50800" bIns="50800" rtlCol="0" anchor="ctr"/>
            <a:lstStyle/>
            <a:p>
              <a:pPr algn="ctr">
                <a:lnSpc>
                  <a:spcPts val="4640"/>
                </a:lnSpc>
              </a:pPr>
              <a:endParaRPr/>
            </a:p>
          </p:txBody>
        </p:sp>
      </p:grpSp>
      <p:sp>
        <p:nvSpPr>
          <p:cNvPr id="10" name="TextBox 10"/>
          <p:cNvSpPr txBox="1"/>
          <p:nvPr/>
        </p:nvSpPr>
        <p:spPr>
          <a:xfrm>
            <a:off x="177984" y="2623142"/>
            <a:ext cx="4466027" cy="479784"/>
          </a:xfrm>
          <a:prstGeom prst="rect">
            <a:avLst/>
          </a:prstGeom>
        </p:spPr>
        <p:txBody>
          <a:bodyPr lIns="0" tIns="0" rIns="0" bIns="0" rtlCol="0" anchor="t">
            <a:spAutoFit/>
          </a:bodyPr>
          <a:lstStyle/>
          <a:p>
            <a:pPr algn="l">
              <a:lnSpc>
                <a:spcPts val="3523"/>
              </a:lnSpc>
            </a:pPr>
            <a:r>
              <a:rPr lang="es" sz="3523">
                <a:solidFill>
                  <a:srgbClr val="FFFFFF"/>
                </a:solidFill>
                <a:latin typeface="Black Mango"/>
                <a:ea typeface="Black Mango"/>
                <a:cs typeface="Black Mango"/>
                <a:sym typeface="Black Mango"/>
              </a:rPr>
              <a:t>Excelencia</a:t>
            </a:r>
          </a:p>
        </p:txBody>
      </p:sp>
      <p:sp>
        <p:nvSpPr>
          <p:cNvPr id="11" name="AutoShape 11"/>
          <p:cNvSpPr/>
          <p:nvPr/>
        </p:nvSpPr>
        <p:spPr>
          <a:xfrm>
            <a:off x="172146" y="3427399"/>
            <a:ext cx="2382620" cy="0"/>
          </a:xfrm>
          <a:prstGeom prst="line">
            <a:avLst/>
          </a:prstGeom>
          <a:ln w="28575" cap="flat">
            <a:solidFill>
              <a:srgbClr val="ECB31F"/>
            </a:solidFill>
            <a:prstDash val="solid"/>
            <a:headEnd type="diamond" w="lg" len="lg"/>
            <a:tailEnd type="diamond" w="lg" len="lg"/>
          </a:ln>
        </p:spPr>
        <p:txBody>
          <a:bodyPr/>
          <a:lstStyle/>
          <a:p>
            <a:endParaRPr lang="en-US"/>
          </a:p>
        </p:txBody>
      </p:sp>
      <p:sp>
        <p:nvSpPr>
          <p:cNvPr id="12" name="TextBox 12"/>
          <p:cNvSpPr txBox="1"/>
          <p:nvPr/>
        </p:nvSpPr>
        <p:spPr>
          <a:xfrm>
            <a:off x="177984" y="3784493"/>
            <a:ext cx="4466027" cy="479784"/>
          </a:xfrm>
          <a:prstGeom prst="rect">
            <a:avLst/>
          </a:prstGeom>
        </p:spPr>
        <p:txBody>
          <a:bodyPr lIns="0" tIns="0" rIns="0" bIns="0" rtlCol="0" anchor="t">
            <a:spAutoFit/>
          </a:bodyPr>
          <a:lstStyle/>
          <a:p>
            <a:pPr algn="l">
              <a:lnSpc>
                <a:spcPts val="3523"/>
              </a:lnSpc>
            </a:pPr>
            <a:r>
              <a:rPr lang="es" sz="3523">
                <a:solidFill>
                  <a:srgbClr val="FFFFFF"/>
                </a:solidFill>
                <a:latin typeface="Black Mango"/>
                <a:ea typeface="Black Mango"/>
                <a:cs typeface="Black Mango"/>
                <a:sym typeface="Black Mango"/>
              </a:rPr>
              <a:t>Comunidad</a:t>
            </a:r>
          </a:p>
        </p:txBody>
      </p:sp>
      <p:sp>
        <p:nvSpPr>
          <p:cNvPr id="13" name="AutoShape 13"/>
          <p:cNvSpPr/>
          <p:nvPr/>
        </p:nvSpPr>
        <p:spPr>
          <a:xfrm>
            <a:off x="172146" y="4698138"/>
            <a:ext cx="2382620" cy="0"/>
          </a:xfrm>
          <a:prstGeom prst="line">
            <a:avLst/>
          </a:prstGeom>
          <a:ln w="28575" cap="flat">
            <a:solidFill>
              <a:srgbClr val="ECB31F"/>
            </a:solidFill>
            <a:prstDash val="solid"/>
            <a:headEnd type="diamond" w="lg" len="lg"/>
            <a:tailEnd type="diamond" w="lg" len="lg"/>
          </a:ln>
        </p:spPr>
        <p:txBody>
          <a:bodyPr/>
          <a:lstStyle/>
          <a:p>
            <a:endParaRPr lang="en-US"/>
          </a:p>
        </p:txBody>
      </p:sp>
      <p:sp>
        <p:nvSpPr>
          <p:cNvPr id="14" name="TextBox 14"/>
          <p:cNvSpPr txBox="1"/>
          <p:nvPr/>
        </p:nvSpPr>
        <p:spPr>
          <a:xfrm>
            <a:off x="319123" y="5104850"/>
            <a:ext cx="4466027" cy="479784"/>
          </a:xfrm>
          <a:prstGeom prst="rect">
            <a:avLst/>
          </a:prstGeom>
        </p:spPr>
        <p:txBody>
          <a:bodyPr lIns="0" tIns="0" rIns="0" bIns="0" rtlCol="0" anchor="t">
            <a:spAutoFit/>
          </a:bodyPr>
          <a:lstStyle/>
          <a:p>
            <a:pPr algn="l">
              <a:lnSpc>
                <a:spcPts val="3523"/>
              </a:lnSpc>
            </a:pPr>
            <a:r>
              <a:rPr lang="es" sz="3523" dirty="0">
                <a:solidFill>
                  <a:srgbClr val="FFFFFF"/>
                </a:solidFill>
                <a:latin typeface="Black Mango"/>
                <a:ea typeface="Black Mango"/>
                <a:cs typeface="Black Mango"/>
                <a:sym typeface="Black Mango"/>
              </a:rPr>
              <a:t>Seguridad</a:t>
            </a:r>
          </a:p>
        </p:txBody>
      </p:sp>
      <p:sp>
        <p:nvSpPr>
          <p:cNvPr id="15" name="AutoShape 15"/>
          <p:cNvSpPr/>
          <p:nvPr/>
        </p:nvSpPr>
        <p:spPr>
          <a:xfrm>
            <a:off x="172146" y="5908690"/>
            <a:ext cx="2382620" cy="0"/>
          </a:xfrm>
          <a:prstGeom prst="line">
            <a:avLst/>
          </a:prstGeom>
          <a:ln w="28575" cap="flat">
            <a:solidFill>
              <a:srgbClr val="ECB31F"/>
            </a:solidFill>
            <a:prstDash val="solid"/>
            <a:headEnd type="diamond" w="lg" len="lg"/>
            <a:tailEnd type="diamond" w="lg" len="lg"/>
          </a:ln>
        </p:spPr>
        <p:txBody>
          <a:bodyPr/>
          <a:lstStyle/>
          <a:p>
            <a:endParaRPr lang="en-US"/>
          </a:p>
        </p:txBody>
      </p:sp>
      <p:sp>
        <p:nvSpPr>
          <p:cNvPr id="16" name="TextBox 16"/>
          <p:cNvSpPr txBox="1"/>
          <p:nvPr/>
        </p:nvSpPr>
        <p:spPr>
          <a:xfrm>
            <a:off x="327590" y="6315403"/>
            <a:ext cx="4466027" cy="479784"/>
          </a:xfrm>
          <a:prstGeom prst="rect">
            <a:avLst/>
          </a:prstGeom>
        </p:spPr>
        <p:txBody>
          <a:bodyPr lIns="0" tIns="0" rIns="0" bIns="0" rtlCol="0" anchor="t">
            <a:spAutoFit/>
          </a:bodyPr>
          <a:lstStyle/>
          <a:p>
            <a:pPr algn="l">
              <a:lnSpc>
                <a:spcPts val="3523"/>
              </a:lnSpc>
            </a:pPr>
            <a:r>
              <a:rPr lang="es" sz="3523">
                <a:solidFill>
                  <a:srgbClr val="FFFFFF"/>
                </a:solidFill>
                <a:latin typeface="Black Mango"/>
                <a:ea typeface="Black Mango"/>
                <a:cs typeface="Black Mango"/>
                <a:sym typeface="Black Mango"/>
              </a:rPr>
              <a:t>Empatía</a:t>
            </a:r>
          </a:p>
        </p:txBody>
      </p:sp>
      <p:sp>
        <p:nvSpPr>
          <p:cNvPr id="17" name="AutoShape 17"/>
          <p:cNvSpPr/>
          <p:nvPr/>
        </p:nvSpPr>
        <p:spPr>
          <a:xfrm>
            <a:off x="172146" y="7175983"/>
            <a:ext cx="2382620" cy="0"/>
          </a:xfrm>
          <a:prstGeom prst="line">
            <a:avLst/>
          </a:prstGeom>
          <a:ln w="28575" cap="flat">
            <a:solidFill>
              <a:srgbClr val="ECB31F"/>
            </a:solidFill>
            <a:prstDash val="solid"/>
            <a:headEnd type="diamond" w="lg" len="lg"/>
            <a:tailEnd type="diamond" w="lg" len="lg"/>
          </a:ln>
        </p:spPr>
        <p:txBody>
          <a:bodyPr/>
          <a:lstStyle/>
          <a:p>
            <a:endParaRPr lang="en-US"/>
          </a:p>
        </p:txBody>
      </p:sp>
      <p:sp>
        <p:nvSpPr>
          <p:cNvPr id="18" name="TextBox 18"/>
          <p:cNvSpPr txBox="1"/>
          <p:nvPr/>
        </p:nvSpPr>
        <p:spPr>
          <a:xfrm>
            <a:off x="212940" y="7582695"/>
            <a:ext cx="4466027" cy="479784"/>
          </a:xfrm>
          <a:prstGeom prst="rect">
            <a:avLst/>
          </a:prstGeom>
        </p:spPr>
        <p:txBody>
          <a:bodyPr lIns="0" tIns="0" rIns="0" bIns="0" rtlCol="0" anchor="t">
            <a:spAutoFit/>
          </a:bodyPr>
          <a:lstStyle/>
          <a:p>
            <a:pPr algn="l">
              <a:lnSpc>
                <a:spcPts val="3523"/>
              </a:lnSpc>
            </a:pPr>
            <a:r>
              <a:rPr lang="es" sz="3523">
                <a:solidFill>
                  <a:srgbClr val="FFFFFF"/>
                </a:solidFill>
                <a:latin typeface="Black Mango"/>
                <a:ea typeface="Black Mango"/>
                <a:cs typeface="Black Mango"/>
                <a:sym typeface="Black Mango"/>
              </a:rPr>
              <a:t>Innovación</a:t>
            </a:r>
          </a:p>
        </p:txBody>
      </p:sp>
      <p:sp>
        <p:nvSpPr>
          <p:cNvPr id="19" name="Freeform 19"/>
          <p:cNvSpPr/>
          <p:nvPr/>
        </p:nvSpPr>
        <p:spPr>
          <a:xfrm>
            <a:off x="75988" y="8481579"/>
            <a:ext cx="2640819" cy="1385330"/>
          </a:xfrm>
          <a:custGeom>
            <a:avLst/>
            <a:gdLst/>
            <a:ahLst/>
            <a:cxnLst/>
            <a:rect l="l" t="t" r="r" b="b"/>
            <a:pathLst>
              <a:path w="2640819" h="1385330">
                <a:moveTo>
                  <a:pt x="0" y="0"/>
                </a:moveTo>
                <a:lnTo>
                  <a:pt x="2640819" y="0"/>
                </a:lnTo>
                <a:lnTo>
                  <a:pt x="2640819" y="1385330"/>
                </a:lnTo>
                <a:lnTo>
                  <a:pt x="0" y="1385330"/>
                </a:lnTo>
                <a:lnTo>
                  <a:pt x="0" y="0"/>
                </a:lnTo>
                <a:close/>
              </a:path>
            </a:pathLst>
          </a:custGeom>
          <a:blipFill>
            <a:blip r:embed="rId2"/>
            <a:stretch>
              <a:fillRect/>
            </a:stretch>
          </a:blipFill>
        </p:spPr>
        <p:txBody>
          <a:bodyPr/>
          <a:lstStyle/>
          <a:p>
            <a:endParaRPr lang="en-US"/>
          </a:p>
        </p:txBody>
      </p:sp>
      <p:sp>
        <p:nvSpPr>
          <p:cNvPr id="20" name="Freeform 20"/>
          <p:cNvSpPr/>
          <p:nvPr/>
        </p:nvSpPr>
        <p:spPr>
          <a:xfrm>
            <a:off x="-1122" y="-2632"/>
            <a:ext cx="2943650" cy="2943650"/>
          </a:xfrm>
          <a:custGeom>
            <a:avLst/>
            <a:gdLst/>
            <a:ahLst/>
            <a:cxnLst/>
            <a:rect l="l" t="t" r="r" b="b"/>
            <a:pathLst>
              <a:path w="2943650" h="2943650">
                <a:moveTo>
                  <a:pt x="0" y="0"/>
                </a:moveTo>
                <a:lnTo>
                  <a:pt x="2943650" y="0"/>
                </a:lnTo>
                <a:lnTo>
                  <a:pt x="2943650" y="2943650"/>
                </a:lnTo>
                <a:lnTo>
                  <a:pt x="0" y="2943650"/>
                </a:lnTo>
                <a:lnTo>
                  <a:pt x="0" y="0"/>
                </a:lnTo>
                <a:close/>
              </a:path>
            </a:pathLst>
          </a:custGeom>
          <a:blipFill>
            <a:blip r:embed="rId3"/>
            <a:stretch>
              <a:fillRect/>
            </a:stretch>
          </a:blipFill>
        </p:spPr>
        <p:txBody>
          <a:bodyPr/>
          <a:lstStyle/>
          <a:p>
            <a:endParaRPr lang="en-US"/>
          </a:p>
        </p:txBody>
      </p:sp>
      <p:sp>
        <p:nvSpPr>
          <p:cNvPr id="21" name="TextBox 20">
            <a:extLst>
              <a:ext uri="{FF2B5EF4-FFF2-40B4-BE49-F238E27FC236}">
                <a16:creationId xmlns:a16="http://schemas.microsoft.com/office/drawing/2014/main" id="{CE82D84E-CDBB-2945-81DC-40F2C0E7B2BC}"/>
              </a:ext>
            </a:extLst>
          </p:cNvPr>
          <p:cNvSpPr txBox="1"/>
          <p:nvPr/>
        </p:nvSpPr>
        <p:spPr>
          <a:xfrm>
            <a:off x="4419600" y="9523356"/>
            <a:ext cx="10421443" cy="646331"/>
          </a:xfrm>
          <a:prstGeom prst="rect">
            <a:avLst/>
          </a:prstGeom>
          <a:noFill/>
        </p:spPr>
        <p:txBody>
          <a:bodyPr wrap="none" rtlCol="0">
            <a:spAutoFit/>
          </a:bodyPr>
          <a:lstStyle/>
          <a:p>
            <a:r>
              <a:rPr lang="es" sz="1800" dirty="0">
                <a:solidFill>
                  <a:srgbClr val="414042"/>
                </a:solidFill>
                <a:latin typeface="Canva Sans 1 Italics"/>
                <a:ea typeface="Canva Sans 1 Italics"/>
                <a:cs typeface="Canva Sans 1 Italics"/>
                <a:sym typeface="Canva Sans 1 Italics"/>
              </a:rPr>
              <a:t>Preparar a los estudiantes académica, social y emocionalmente para el éxito hoy y mañana.</a:t>
            </a:r>
          </a:p>
          <a:p>
            <a:endParaRPr lang="en-US" dirty="0"/>
          </a:p>
        </p:txBody>
      </p:sp>
      <p:sp>
        <p:nvSpPr>
          <p:cNvPr id="23" name="TextBox 22">
            <a:extLst>
              <a:ext uri="{FF2B5EF4-FFF2-40B4-BE49-F238E27FC236}">
                <a16:creationId xmlns:a16="http://schemas.microsoft.com/office/drawing/2014/main" id="{9A67E6A1-522B-A029-D1F4-95313A6EAF68}"/>
              </a:ext>
            </a:extLst>
          </p:cNvPr>
          <p:cNvSpPr txBox="1"/>
          <p:nvPr/>
        </p:nvSpPr>
        <p:spPr>
          <a:xfrm>
            <a:off x="3267663" y="1611587"/>
            <a:ext cx="14565188" cy="6555641"/>
          </a:xfrm>
          <a:prstGeom prst="rect">
            <a:avLst/>
          </a:prstGeom>
          <a:noFill/>
        </p:spPr>
        <p:txBody>
          <a:bodyPr wrap="square">
            <a:spAutoFit/>
          </a:bodyPr>
          <a:lstStyle/>
          <a:p>
            <a:pPr algn="ctr">
              <a:defRPr/>
            </a:pPr>
            <a:r>
              <a:rPr lang="es" sz="4000" b="1" dirty="0">
                <a:solidFill>
                  <a:schemeClr val="accent4">
                    <a:lumMod val="75000"/>
                  </a:schemeClr>
                </a:solidFill>
              </a:rPr>
              <a:t>Perea es una escuela Título I que recibe fondos federales.</a:t>
            </a:r>
            <a:endParaRPr lang="en-US" sz="4000" dirty="0">
              <a:solidFill>
                <a:schemeClr val="accent4">
                  <a:lumMod val="75000"/>
                </a:schemeClr>
              </a:solidFill>
            </a:endParaRPr>
          </a:p>
          <a:p>
            <a:pPr algn="ctr">
              <a:defRPr/>
            </a:pPr>
            <a:r>
              <a:rPr lang="es" sz="3200" dirty="0">
                <a:solidFill>
                  <a:schemeClr val="accent4">
                    <a:lumMod val="75000"/>
                  </a:schemeClr>
                </a:solidFill>
              </a:rPr>
              <a:t>Ser una escuela Título I significa recibir fondos federales (dólares Título I) para </a:t>
            </a:r>
            <a:r>
              <a:rPr lang="es" sz="3200" b="1" u="sng" dirty="0">
                <a:solidFill>
                  <a:schemeClr val="accent4">
                    <a:lumMod val="75000"/>
                  </a:schemeClr>
                </a:solidFill>
              </a:rPr>
              <a:t>complementar </a:t>
            </a:r>
            <a:r>
              <a:rPr lang="es" sz="3200" dirty="0">
                <a:solidFill>
                  <a:schemeClr val="accent4">
                    <a:lumMod val="75000"/>
                  </a:schemeClr>
                </a:solidFill>
              </a:rPr>
              <a:t>los programas existentes de la escuela. Estos dólares se utilizan para…</a:t>
            </a:r>
          </a:p>
          <a:p>
            <a:pPr marL="571500" indent="-571500">
              <a:buFont typeface="Arial" panose="020B0604020202020204" pitchFamily="34" charset="0"/>
              <a:buChar char="•"/>
              <a:defRPr/>
            </a:pPr>
            <a:endParaRPr lang="en-US" sz="3200" dirty="0">
              <a:solidFill>
                <a:schemeClr val="accent4">
                  <a:lumMod val="75000"/>
                </a:schemeClr>
              </a:solidFill>
            </a:endParaRPr>
          </a:p>
          <a:p>
            <a:pPr marL="114300" indent="-571500">
              <a:buFont typeface="Arial" panose="020B0604020202020204" pitchFamily="34" charset="0"/>
              <a:buChar char="•"/>
              <a:defRPr/>
            </a:pPr>
            <a:r>
              <a:rPr lang="es" sz="3200" dirty="0">
                <a:solidFill>
                  <a:schemeClr val="accent4">
                    <a:lumMod val="75000"/>
                  </a:schemeClr>
                </a:solidFill>
              </a:rPr>
              <a:t>Identificar a los estudiantes que experimentan dificultades académicas y brindar asistencia oportuna para ayudarlos a cumplir con los exigentes estándares de contenido del estado.</a:t>
            </a:r>
          </a:p>
          <a:p>
            <a:pPr marL="114300" indent="-571500">
              <a:buFont typeface="Arial" panose="020B0604020202020204" pitchFamily="34" charset="0"/>
              <a:buChar char="•"/>
              <a:defRPr/>
            </a:pPr>
            <a:endParaRPr lang="en-US" sz="3200" dirty="0">
              <a:solidFill>
                <a:schemeClr val="accent4">
                  <a:lumMod val="75000"/>
                </a:schemeClr>
              </a:solidFill>
            </a:endParaRPr>
          </a:p>
          <a:p>
            <a:pPr marL="114300" indent="-571500">
              <a:buFont typeface="Arial" panose="020B0604020202020204" pitchFamily="34" charset="0"/>
              <a:buChar char="•"/>
              <a:defRPr/>
            </a:pPr>
            <a:r>
              <a:rPr lang="es" sz="3200" dirty="0">
                <a:solidFill>
                  <a:schemeClr val="accent4">
                    <a:lumMod val="75000"/>
                  </a:schemeClr>
                </a:solidFill>
              </a:rPr>
              <a:t>Compra de personal/programas/materiales/suministros suplementarios</a:t>
            </a:r>
          </a:p>
          <a:p>
            <a:pPr marL="114300" indent="-571500">
              <a:buFont typeface="Arial" panose="020B0604020202020204" pitchFamily="34" charset="0"/>
              <a:buChar char="•"/>
              <a:defRPr/>
            </a:pPr>
            <a:endParaRPr lang="en-US" sz="3200" dirty="0">
              <a:solidFill>
                <a:schemeClr val="accent4">
                  <a:lumMod val="75000"/>
                </a:schemeClr>
              </a:solidFill>
            </a:endParaRPr>
          </a:p>
          <a:p>
            <a:pPr marL="114300" indent="-571500">
              <a:buFont typeface="Arial" panose="020B0604020202020204" pitchFamily="34" charset="0"/>
              <a:buChar char="•"/>
              <a:defRPr/>
            </a:pPr>
            <a:r>
              <a:rPr lang="es" sz="3200" dirty="0">
                <a:solidFill>
                  <a:schemeClr val="accent4">
                    <a:lumMod val="75000"/>
                  </a:schemeClr>
                </a:solidFill>
              </a:rPr>
              <a:t>Realización de reuniones/capacitaciones/actividades de participación de los padres</a:t>
            </a:r>
          </a:p>
          <a:p>
            <a:pPr marL="114300" indent="-571500">
              <a:buFont typeface="Arial" panose="020B0604020202020204" pitchFamily="34" charset="0"/>
              <a:buChar char="•"/>
              <a:defRPr/>
            </a:pPr>
            <a:endParaRPr lang="en-US" sz="3200" dirty="0">
              <a:solidFill>
                <a:schemeClr val="accent4">
                  <a:lumMod val="75000"/>
                </a:schemeClr>
              </a:solidFill>
            </a:endParaRPr>
          </a:p>
          <a:p>
            <a:pPr marL="114300" indent="-571500">
              <a:buFont typeface="Arial" panose="020B0604020202020204" pitchFamily="34" charset="0"/>
              <a:buChar char="•"/>
              <a:defRPr/>
            </a:pPr>
            <a:r>
              <a:rPr lang="es" sz="3200" dirty="0">
                <a:solidFill>
                  <a:schemeClr val="accent4">
                    <a:lumMod val="75000"/>
                  </a:schemeClr>
                </a:solidFill>
              </a:rPr>
              <a:t>Reclutamiento/Contratación/Retención de docentes altamente calificados</a:t>
            </a:r>
            <a:br>
              <a:rPr lang="en-US" sz="3200" dirty="0">
                <a:solidFill>
                  <a:schemeClr val="accent4">
                    <a:lumMod val="75000"/>
                  </a:schemeClr>
                </a:solidFill>
              </a:rPr>
            </a:br>
            <a:endParaRPr lang="en-US" sz="3200" b="1" dirty="0">
              <a:solidFill>
                <a:schemeClr val="accent4">
                  <a:lumMod val="75000"/>
                </a:schemeClr>
              </a:solidFill>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p:cNvSpPr/>
          <p:nvPr/>
        </p:nvSpPr>
        <p:spPr>
          <a:xfrm>
            <a:off x="616649" y="1394486"/>
            <a:ext cx="18288000" cy="0"/>
          </a:xfrm>
          <a:prstGeom prst="line">
            <a:avLst/>
          </a:prstGeom>
          <a:ln w="9525" cap="flat">
            <a:solidFill>
              <a:srgbClr val="000000"/>
            </a:solidFill>
            <a:prstDash val="solid"/>
            <a:headEnd type="none" w="sm" len="sm"/>
            <a:tailEnd type="none" w="sm" len="sm"/>
          </a:ln>
        </p:spPr>
        <p:txBody>
          <a:bodyPr/>
          <a:lstStyle/>
          <a:p>
            <a:endParaRPr lang="en-US"/>
          </a:p>
        </p:txBody>
      </p:sp>
      <p:sp>
        <p:nvSpPr>
          <p:cNvPr id="3" name="AutoShape 3"/>
          <p:cNvSpPr/>
          <p:nvPr/>
        </p:nvSpPr>
        <p:spPr>
          <a:xfrm>
            <a:off x="-9525" y="9239250"/>
            <a:ext cx="18288000" cy="0"/>
          </a:xfrm>
          <a:prstGeom prst="line">
            <a:avLst/>
          </a:prstGeom>
          <a:ln w="9525" cap="flat">
            <a:solidFill>
              <a:srgbClr val="000000"/>
            </a:solidFill>
            <a:prstDash val="solid"/>
            <a:headEnd type="none" w="sm" len="sm"/>
            <a:tailEnd type="none" w="sm" len="sm"/>
          </a:ln>
        </p:spPr>
        <p:txBody>
          <a:bodyPr/>
          <a:lstStyle/>
          <a:p>
            <a:endParaRPr lang="en-US"/>
          </a:p>
        </p:txBody>
      </p:sp>
      <p:sp>
        <p:nvSpPr>
          <p:cNvPr id="4" name="TextBox 4"/>
          <p:cNvSpPr txBox="1"/>
          <p:nvPr/>
        </p:nvSpPr>
        <p:spPr>
          <a:xfrm>
            <a:off x="2887178" y="131309"/>
            <a:ext cx="14840479" cy="1227259"/>
          </a:xfrm>
          <a:prstGeom prst="rect">
            <a:avLst/>
          </a:prstGeom>
        </p:spPr>
        <p:txBody>
          <a:bodyPr wrap="square" lIns="0" tIns="0" rIns="0" bIns="0" rtlCol="0" anchor="t">
            <a:spAutoFit/>
          </a:bodyPr>
          <a:lstStyle/>
          <a:p>
            <a:pPr algn="ctr">
              <a:lnSpc>
                <a:spcPts val="10596"/>
              </a:lnSpc>
            </a:pPr>
            <a:r>
              <a:rPr lang="es" sz="5400" dirty="0">
                <a:solidFill>
                  <a:srgbClr val="6D2374"/>
                </a:solidFill>
                <a:latin typeface="Black Mango"/>
                <a:ea typeface="Black Mango"/>
                <a:cs typeface="Black Mango"/>
                <a:sym typeface="Black Mango"/>
              </a:rPr>
              <a:t>Plan de participación de padres y familias</a:t>
            </a:r>
          </a:p>
        </p:txBody>
      </p:sp>
      <p:sp>
        <p:nvSpPr>
          <p:cNvPr id="5" name="AutoShape 5"/>
          <p:cNvSpPr/>
          <p:nvPr/>
        </p:nvSpPr>
        <p:spPr>
          <a:xfrm>
            <a:off x="-15384402" y="9236618"/>
            <a:ext cx="18288000" cy="0"/>
          </a:xfrm>
          <a:prstGeom prst="line">
            <a:avLst/>
          </a:prstGeom>
          <a:ln w="9525" cap="flat">
            <a:solidFill>
              <a:srgbClr val="000000"/>
            </a:solidFill>
            <a:prstDash val="solid"/>
            <a:headEnd type="none" w="sm" len="sm"/>
            <a:tailEnd type="none" w="sm" len="sm"/>
          </a:ln>
        </p:spPr>
        <p:txBody>
          <a:bodyPr/>
          <a:lstStyle/>
          <a:p>
            <a:endParaRPr lang="en-US"/>
          </a:p>
        </p:txBody>
      </p:sp>
      <p:grpSp>
        <p:nvGrpSpPr>
          <p:cNvPr id="6" name="Group 6"/>
          <p:cNvGrpSpPr/>
          <p:nvPr/>
        </p:nvGrpSpPr>
        <p:grpSpPr>
          <a:xfrm>
            <a:off x="-16347" y="-2632"/>
            <a:ext cx="2929471" cy="10289632"/>
            <a:chOff x="0" y="0"/>
            <a:chExt cx="771548" cy="2710027"/>
          </a:xfrm>
        </p:grpSpPr>
        <p:sp>
          <p:nvSpPr>
            <p:cNvPr id="7" name="Freeform 7"/>
            <p:cNvSpPr/>
            <p:nvPr/>
          </p:nvSpPr>
          <p:spPr>
            <a:xfrm>
              <a:off x="0" y="0"/>
              <a:ext cx="771548" cy="2710027"/>
            </a:xfrm>
            <a:custGeom>
              <a:avLst/>
              <a:gdLst/>
              <a:ahLst/>
              <a:cxnLst/>
              <a:rect l="l" t="t" r="r" b="b"/>
              <a:pathLst>
                <a:path w="771548" h="2710027">
                  <a:moveTo>
                    <a:pt x="0" y="0"/>
                  </a:moveTo>
                  <a:lnTo>
                    <a:pt x="771548" y="0"/>
                  </a:lnTo>
                  <a:lnTo>
                    <a:pt x="771548" y="2710027"/>
                  </a:lnTo>
                  <a:lnTo>
                    <a:pt x="0" y="2710027"/>
                  </a:lnTo>
                  <a:close/>
                </a:path>
              </a:pathLst>
            </a:custGeom>
            <a:solidFill>
              <a:srgbClr val="6D2374"/>
            </a:solidFill>
          </p:spPr>
          <p:txBody>
            <a:bodyPr/>
            <a:lstStyle/>
            <a:p>
              <a:endParaRPr lang="en-US"/>
            </a:p>
          </p:txBody>
        </p:sp>
        <p:sp>
          <p:nvSpPr>
            <p:cNvPr id="8" name="TextBox 8"/>
            <p:cNvSpPr txBox="1"/>
            <p:nvPr/>
          </p:nvSpPr>
          <p:spPr>
            <a:xfrm>
              <a:off x="0" y="-219075"/>
              <a:ext cx="771548" cy="2929102"/>
            </a:xfrm>
            <a:prstGeom prst="rect">
              <a:avLst/>
            </a:prstGeom>
          </p:spPr>
          <p:txBody>
            <a:bodyPr lIns="50800" tIns="50800" rIns="50800" bIns="50800" rtlCol="0" anchor="ctr"/>
            <a:lstStyle/>
            <a:p>
              <a:pPr algn="ctr">
                <a:lnSpc>
                  <a:spcPts val="4640"/>
                </a:lnSpc>
              </a:pPr>
              <a:endParaRPr/>
            </a:p>
          </p:txBody>
        </p:sp>
      </p:grpSp>
      <p:sp>
        <p:nvSpPr>
          <p:cNvPr id="9" name="AutoShape 9"/>
          <p:cNvSpPr/>
          <p:nvPr/>
        </p:nvSpPr>
        <p:spPr>
          <a:xfrm>
            <a:off x="328350" y="3427399"/>
            <a:ext cx="2382620" cy="0"/>
          </a:xfrm>
          <a:prstGeom prst="line">
            <a:avLst/>
          </a:prstGeom>
          <a:ln w="28575" cap="flat">
            <a:solidFill>
              <a:srgbClr val="ECB31F"/>
            </a:solidFill>
            <a:prstDash val="solid"/>
            <a:headEnd type="diamond" w="lg" len="lg"/>
            <a:tailEnd type="diamond" w="lg" len="lg"/>
          </a:ln>
        </p:spPr>
        <p:txBody>
          <a:bodyPr/>
          <a:lstStyle/>
          <a:p>
            <a:endParaRPr lang="en-US"/>
          </a:p>
        </p:txBody>
      </p:sp>
      <p:sp>
        <p:nvSpPr>
          <p:cNvPr id="10" name="AutoShape 10"/>
          <p:cNvSpPr/>
          <p:nvPr/>
        </p:nvSpPr>
        <p:spPr>
          <a:xfrm>
            <a:off x="328350" y="4698138"/>
            <a:ext cx="2382620" cy="0"/>
          </a:xfrm>
          <a:prstGeom prst="line">
            <a:avLst/>
          </a:prstGeom>
          <a:ln w="28575" cap="flat">
            <a:solidFill>
              <a:srgbClr val="ECB31F"/>
            </a:solidFill>
            <a:prstDash val="solid"/>
            <a:headEnd type="diamond" w="lg" len="lg"/>
            <a:tailEnd type="diamond" w="lg" len="lg"/>
          </a:ln>
        </p:spPr>
        <p:txBody>
          <a:bodyPr/>
          <a:lstStyle/>
          <a:p>
            <a:endParaRPr lang="en-US"/>
          </a:p>
        </p:txBody>
      </p:sp>
      <p:sp>
        <p:nvSpPr>
          <p:cNvPr id="11" name="AutoShape 11"/>
          <p:cNvSpPr/>
          <p:nvPr/>
        </p:nvSpPr>
        <p:spPr>
          <a:xfrm>
            <a:off x="328350" y="5908690"/>
            <a:ext cx="2382620" cy="0"/>
          </a:xfrm>
          <a:prstGeom prst="line">
            <a:avLst/>
          </a:prstGeom>
          <a:ln w="28575" cap="flat">
            <a:solidFill>
              <a:srgbClr val="ECB31F"/>
            </a:solidFill>
            <a:prstDash val="solid"/>
            <a:headEnd type="diamond" w="lg" len="lg"/>
            <a:tailEnd type="diamond" w="lg" len="lg"/>
          </a:ln>
        </p:spPr>
        <p:txBody>
          <a:bodyPr/>
          <a:lstStyle/>
          <a:p>
            <a:endParaRPr lang="en-US"/>
          </a:p>
        </p:txBody>
      </p:sp>
      <p:sp>
        <p:nvSpPr>
          <p:cNvPr id="12" name="AutoShape 12"/>
          <p:cNvSpPr/>
          <p:nvPr/>
        </p:nvSpPr>
        <p:spPr>
          <a:xfrm>
            <a:off x="328350" y="7175983"/>
            <a:ext cx="2382620" cy="0"/>
          </a:xfrm>
          <a:prstGeom prst="line">
            <a:avLst/>
          </a:prstGeom>
          <a:ln w="28575" cap="flat">
            <a:solidFill>
              <a:srgbClr val="ECB31F"/>
            </a:solidFill>
            <a:prstDash val="solid"/>
            <a:headEnd type="diamond" w="lg" len="lg"/>
            <a:tailEnd type="diamond" w="lg" len="lg"/>
          </a:ln>
        </p:spPr>
        <p:txBody>
          <a:bodyPr/>
          <a:lstStyle/>
          <a:p>
            <a:endParaRPr lang="en-US"/>
          </a:p>
        </p:txBody>
      </p:sp>
      <p:sp>
        <p:nvSpPr>
          <p:cNvPr id="13" name="Freeform 13"/>
          <p:cNvSpPr/>
          <p:nvPr/>
        </p:nvSpPr>
        <p:spPr>
          <a:xfrm>
            <a:off x="75988" y="8481579"/>
            <a:ext cx="2640819" cy="1385330"/>
          </a:xfrm>
          <a:custGeom>
            <a:avLst/>
            <a:gdLst/>
            <a:ahLst/>
            <a:cxnLst/>
            <a:rect l="l" t="t" r="r" b="b"/>
            <a:pathLst>
              <a:path w="2640819" h="1385330">
                <a:moveTo>
                  <a:pt x="0" y="0"/>
                </a:moveTo>
                <a:lnTo>
                  <a:pt x="2640819" y="0"/>
                </a:lnTo>
                <a:lnTo>
                  <a:pt x="2640819" y="1385330"/>
                </a:lnTo>
                <a:lnTo>
                  <a:pt x="0" y="1385330"/>
                </a:lnTo>
                <a:lnTo>
                  <a:pt x="0" y="0"/>
                </a:lnTo>
                <a:close/>
              </a:path>
            </a:pathLst>
          </a:custGeom>
          <a:blipFill>
            <a:blip r:embed="rId2"/>
            <a:stretch>
              <a:fillRect/>
            </a:stretch>
          </a:blipFill>
        </p:spPr>
        <p:txBody>
          <a:bodyPr/>
          <a:lstStyle/>
          <a:p>
            <a:endParaRPr lang="en-US"/>
          </a:p>
        </p:txBody>
      </p:sp>
      <p:sp>
        <p:nvSpPr>
          <p:cNvPr id="14" name="TextBox 14"/>
          <p:cNvSpPr txBox="1"/>
          <p:nvPr/>
        </p:nvSpPr>
        <p:spPr>
          <a:xfrm rot="5400000">
            <a:off x="16608562" y="7665105"/>
            <a:ext cx="2277706" cy="251460"/>
          </a:xfrm>
          <a:prstGeom prst="rect">
            <a:avLst/>
          </a:prstGeom>
        </p:spPr>
        <p:txBody>
          <a:bodyPr lIns="0" tIns="0" rIns="0" bIns="0" rtlCol="0" anchor="t">
            <a:spAutoFit/>
          </a:bodyPr>
          <a:lstStyle/>
          <a:p>
            <a:pPr marL="0" lvl="0" indent="0" algn="l">
              <a:lnSpc>
                <a:spcPts val="1980"/>
              </a:lnSpc>
              <a:spcBef>
                <a:spcPct val="0"/>
              </a:spcBef>
            </a:pPr>
            <a:r>
              <a:rPr lang="es" sz="1800">
                <a:solidFill>
                  <a:srgbClr val="FFFFFF"/>
                </a:solidFill>
                <a:latin typeface="Black Mango"/>
                <a:ea typeface="Black Mango"/>
                <a:cs typeface="Black Mango"/>
                <a:sym typeface="Black Mango"/>
              </a:rPr>
              <a:t>Defensa de tesis</a:t>
            </a:r>
          </a:p>
        </p:txBody>
      </p:sp>
      <p:sp>
        <p:nvSpPr>
          <p:cNvPr id="15" name="TextBox 15"/>
          <p:cNvSpPr txBox="1"/>
          <p:nvPr/>
        </p:nvSpPr>
        <p:spPr>
          <a:xfrm>
            <a:off x="334187" y="2623142"/>
            <a:ext cx="4466027" cy="479784"/>
          </a:xfrm>
          <a:prstGeom prst="rect">
            <a:avLst/>
          </a:prstGeom>
        </p:spPr>
        <p:txBody>
          <a:bodyPr lIns="0" tIns="0" rIns="0" bIns="0" rtlCol="0" anchor="t">
            <a:spAutoFit/>
          </a:bodyPr>
          <a:lstStyle/>
          <a:p>
            <a:pPr algn="l">
              <a:lnSpc>
                <a:spcPts val="3523"/>
              </a:lnSpc>
            </a:pPr>
            <a:r>
              <a:rPr lang="es" sz="3523">
                <a:solidFill>
                  <a:srgbClr val="FFFFFF"/>
                </a:solidFill>
                <a:latin typeface="Black Mango"/>
                <a:ea typeface="Black Mango"/>
                <a:cs typeface="Black Mango"/>
                <a:sym typeface="Black Mango"/>
              </a:rPr>
              <a:t>Excelencia</a:t>
            </a:r>
          </a:p>
        </p:txBody>
      </p:sp>
      <p:sp>
        <p:nvSpPr>
          <p:cNvPr id="16" name="TextBox 16"/>
          <p:cNvSpPr txBox="1"/>
          <p:nvPr/>
        </p:nvSpPr>
        <p:spPr>
          <a:xfrm>
            <a:off x="334187" y="3784493"/>
            <a:ext cx="4466027" cy="479784"/>
          </a:xfrm>
          <a:prstGeom prst="rect">
            <a:avLst/>
          </a:prstGeom>
        </p:spPr>
        <p:txBody>
          <a:bodyPr lIns="0" tIns="0" rIns="0" bIns="0" rtlCol="0" anchor="t">
            <a:spAutoFit/>
          </a:bodyPr>
          <a:lstStyle/>
          <a:p>
            <a:pPr algn="l">
              <a:lnSpc>
                <a:spcPts val="3523"/>
              </a:lnSpc>
            </a:pPr>
            <a:r>
              <a:rPr lang="es" sz="3523">
                <a:solidFill>
                  <a:srgbClr val="FFFFFF"/>
                </a:solidFill>
                <a:latin typeface="Black Mango"/>
                <a:ea typeface="Black Mango"/>
                <a:cs typeface="Black Mango"/>
                <a:sym typeface="Black Mango"/>
              </a:rPr>
              <a:t>Comunidad</a:t>
            </a:r>
          </a:p>
        </p:txBody>
      </p:sp>
      <p:sp>
        <p:nvSpPr>
          <p:cNvPr id="17" name="TextBox 17"/>
          <p:cNvSpPr txBox="1"/>
          <p:nvPr/>
        </p:nvSpPr>
        <p:spPr>
          <a:xfrm>
            <a:off x="369143" y="5104850"/>
            <a:ext cx="4466027" cy="479784"/>
          </a:xfrm>
          <a:prstGeom prst="rect">
            <a:avLst/>
          </a:prstGeom>
        </p:spPr>
        <p:txBody>
          <a:bodyPr lIns="0" tIns="0" rIns="0" bIns="0" rtlCol="0" anchor="t">
            <a:spAutoFit/>
          </a:bodyPr>
          <a:lstStyle/>
          <a:p>
            <a:pPr algn="l">
              <a:lnSpc>
                <a:spcPts val="3523"/>
              </a:lnSpc>
            </a:pPr>
            <a:r>
              <a:rPr lang="es" sz="3523" dirty="0">
                <a:solidFill>
                  <a:srgbClr val="FFFFFF"/>
                </a:solidFill>
                <a:latin typeface="Black Mango"/>
                <a:ea typeface="Black Mango"/>
                <a:cs typeface="Black Mango"/>
                <a:sym typeface="Black Mango"/>
              </a:rPr>
              <a:t>Seguridad</a:t>
            </a:r>
          </a:p>
        </p:txBody>
      </p:sp>
      <p:sp>
        <p:nvSpPr>
          <p:cNvPr id="18" name="TextBox 18"/>
          <p:cNvSpPr txBox="1"/>
          <p:nvPr/>
        </p:nvSpPr>
        <p:spPr>
          <a:xfrm>
            <a:off x="483794" y="6315403"/>
            <a:ext cx="4466027" cy="479784"/>
          </a:xfrm>
          <a:prstGeom prst="rect">
            <a:avLst/>
          </a:prstGeom>
        </p:spPr>
        <p:txBody>
          <a:bodyPr lIns="0" tIns="0" rIns="0" bIns="0" rtlCol="0" anchor="t">
            <a:spAutoFit/>
          </a:bodyPr>
          <a:lstStyle/>
          <a:p>
            <a:pPr algn="l">
              <a:lnSpc>
                <a:spcPts val="3523"/>
              </a:lnSpc>
            </a:pPr>
            <a:r>
              <a:rPr lang="es" sz="3523">
                <a:solidFill>
                  <a:srgbClr val="FFFFFF"/>
                </a:solidFill>
                <a:latin typeface="Black Mango"/>
                <a:ea typeface="Black Mango"/>
                <a:cs typeface="Black Mango"/>
                <a:sym typeface="Black Mango"/>
              </a:rPr>
              <a:t>Empatía</a:t>
            </a:r>
          </a:p>
        </p:txBody>
      </p:sp>
      <p:sp>
        <p:nvSpPr>
          <p:cNvPr id="19" name="TextBox 19"/>
          <p:cNvSpPr txBox="1"/>
          <p:nvPr/>
        </p:nvSpPr>
        <p:spPr>
          <a:xfrm>
            <a:off x="369144" y="7582695"/>
            <a:ext cx="4466027" cy="479784"/>
          </a:xfrm>
          <a:prstGeom prst="rect">
            <a:avLst/>
          </a:prstGeom>
        </p:spPr>
        <p:txBody>
          <a:bodyPr lIns="0" tIns="0" rIns="0" bIns="0" rtlCol="0" anchor="t">
            <a:spAutoFit/>
          </a:bodyPr>
          <a:lstStyle/>
          <a:p>
            <a:pPr algn="l">
              <a:lnSpc>
                <a:spcPts val="3523"/>
              </a:lnSpc>
            </a:pPr>
            <a:r>
              <a:rPr lang="es" sz="3523">
                <a:solidFill>
                  <a:srgbClr val="FFFFFF"/>
                </a:solidFill>
                <a:latin typeface="Black Mango"/>
                <a:ea typeface="Black Mango"/>
                <a:cs typeface="Black Mango"/>
                <a:sym typeface="Black Mango"/>
              </a:rPr>
              <a:t>Innovación</a:t>
            </a:r>
          </a:p>
        </p:txBody>
      </p:sp>
      <p:sp>
        <p:nvSpPr>
          <p:cNvPr id="20" name="Freeform 20"/>
          <p:cNvSpPr/>
          <p:nvPr/>
        </p:nvSpPr>
        <p:spPr>
          <a:xfrm>
            <a:off x="-1122" y="-2632"/>
            <a:ext cx="2943650" cy="2943650"/>
          </a:xfrm>
          <a:custGeom>
            <a:avLst/>
            <a:gdLst/>
            <a:ahLst/>
            <a:cxnLst/>
            <a:rect l="l" t="t" r="r" b="b"/>
            <a:pathLst>
              <a:path w="2943650" h="2943650">
                <a:moveTo>
                  <a:pt x="0" y="0"/>
                </a:moveTo>
                <a:lnTo>
                  <a:pt x="2943650" y="0"/>
                </a:lnTo>
                <a:lnTo>
                  <a:pt x="2943650" y="2943650"/>
                </a:lnTo>
                <a:lnTo>
                  <a:pt x="0" y="2943650"/>
                </a:lnTo>
                <a:lnTo>
                  <a:pt x="0" y="0"/>
                </a:lnTo>
                <a:close/>
              </a:path>
            </a:pathLst>
          </a:custGeom>
          <a:blipFill>
            <a:blip r:embed="rId3"/>
            <a:stretch>
              <a:fillRect/>
            </a:stretch>
          </a:blipFill>
        </p:spPr>
        <p:txBody>
          <a:bodyPr/>
          <a:lstStyle/>
          <a:p>
            <a:endParaRPr lang="en-US"/>
          </a:p>
        </p:txBody>
      </p:sp>
      <p:sp>
        <p:nvSpPr>
          <p:cNvPr id="28" name="TextBox 27">
            <a:extLst>
              <a:ext uri="{FF2B5EF4-FFF2-40B4-BE49-F238E27FC236}">
                <a16:creationId xmlns:a16="http://schemas.microsoft.com/office/drawing/2014/main" id="{5A993172-68D1-CE5C-4243-71FBAB49B591}"/>
              </a:ext>
            </a:extLst>
          </p:cNvPr>
          <p:cNvSpPr txBox="1"/>
          <p:nvPr/>
        </p:nvSpPr>
        <p:spPr>
          <a:xfrm>
            <a:off x="4549927" y="9471911"/>
            <a:ext cx="10421443" cy="646331"/>
          </a:xfrm>
          <a:prstGeom prst="rect">
            <a:avLst/>
          </a:prstGeom>
          <a:noFill/>
        </p:spPr>
        <p:txBody>
          <a:bodyPr wrap="none" rtlCol="0">
            <a:spAutoFit/>
          </a:bodyPr>
          <a:lstStyle/>
          <a:p>
            <a:r>
              <a:rPr lang="es" sz="1800" dirty="0">
                <a:solidFill>
                  <a:srgbClr val="414042"/>
                </a:solidFill>
                <a:latin typeface="Canva Sans 1 Italics"/>
                <a:ea typeface="Canva Sans 1 Italics"/>
                <a:cs typeface="Canva Sans 1 Italics"/>
                <a:sym typeface="Canva Sans 1 Italics"/>
              </a:rPr>
              <a:t>Preparar a los estudiantes académica, social y emocionalmente para el éxito hoy y mañana.</a:t>
            </a:r>
          </a:p>
          <a:p>
            <a:endParaRPr lang="en-US" dirty="0"/>
          </a:p>
        </p:txBody>
      </p:sp>
      <p:sp>
        <p:nvSpPr>
          <p:cNvPr id="22" name="TextBox 21">
            <a:extLst>
              <a:ext uri="{FF2B5EF4-FFF2-40B4-BE49-F238E27FC236}">
                <a16:creationId xmlns:a16="http://schemas.microsoft.com/office/drawing/2014/main" id="{E2BEA982-306D-5828-28F1-147A867F06B3}"/>
              </a:ext>
            </a:extLst>
          </p:cNvPr>
          <p:cNvSpPr txBox="1"/>
          <p:nvPr/>
        </p:nvSpPr>
        <p:spPr>
          <a:xfrm>
            <a:off x="3192061" y="1394486"/>
            <a:ext cx="13968200" cy="8402300"/>
          </a:xfrm>
          <a:prstGeom prst="rect">
            <a:avLst/>
          </a:prstGeom>
          <a:noFill/>
        </p:spPr>
        <p:txBody>
          <a:bodyPr wrap="square">
            <a:spAutoFit/>
          </a:bodyPr>
          <a:lstStyle/>
          <a:p>
            <a:pPr rtl="0">
              <a:spcBef>
                <a:spcPts val="0"/>
              </a:spcBef>
              <a:spcAft>
                <a:spcPts val="0"/>
              </a:spcAft>
            </a:pPr>
            <a:r>
              <a:rPr lang="es" sz="3600" b="0" dirty="0" err="1">
                <a:solidFill>
                  <a:schemeClr val="accent4">
                    <a:lumMod val="75000"/>
                  </a:schemeClr>
                </a:solidFill>
                <a:effectLst/>
                <a:latin typeface="Times New Roman" panose="02020603050405020304" pitchFamily="18" charset="0"/>
                <a:ea typeface="STFangsong" panose="020B0503020204020204" pitchFamily="2" charset="-122"/>
                <a:cs typeface="Times New Roman" panose="02020603050405020304" pitchFamily="18" charset="0"/>
              </a:rPr>
              <a:t>Perea </a:t>
            </a:r>
            <a:r>
              <a:rPr lang="es" sz="3600" b="0" dirty="0">
                <a:solidFill>
                  <a:schemeClr val="accent4">
                    <a:lumMod val="75000"/>
                  </a:schemeClr>
                </a:solidFill>
                <a:effectLst/>
                <a:latin typeface="Times New Roman" panose="02020603050405020304" pitchFamily="18" charset="0"/>
                <a:ea typeface="STFangsong" panose="020B0503020204020204" pitchFamily="2" charset="-122"/>
                <a:cs typeface="Times New Roman" panose="02020603050405020304" pitchFamily="18" charset="0"/>
              </a:rPr>
              <a:t>ha establecido un plan que contempla la participación de padres y familias. Nuestro objetivo es preparar a padres y familias para que adquieran las habilidades y la información necesarias para ayudar a sus hijos a tener éxito en la escuela, establecer las expectativas de participación de padres y familias, forjar una alianza que ayude a los niños a alcanzar los altos estándares estatales y compartir la responsabilidad de mejorar el rendimiento académico estudiantil. Este plan ha sido desarrollado y acordado conjuntamente por padres, alumnos y personal de la Escuela Primaria </a:t>
            </a:r>
            <a:br>
              <a:rPr lang="en-US" sz="4400" b="0" dirty="0">
                <a:solidFill>
                  <a:schemeClr val="accent4">
                    <a:lumMod val="75000"/>
                  </a:schemeClr>
                </a:solidFill>
                <a:effectLst/>
              </a:rPr>
            </a:br>
            <a:r>
              <a:rPr lang="es" sz="3600" b="0" dirty="0" err="1">
                <a:solidFill>
                  <a:schemeClr val="accent4">
                    <a:lumMod val="75000"/>
                  </a:schemeClr>
                </a:solidFill>
                <a:effectLst/>
                <a:latin typeface="Times New Roman" panose="02020603050405020304" pitchFamily="18" charset="0"/>
                <a:ea typeface="STFangsong" panose="020B0503020204020204" pitchFamily="2" charset="-122"/>
                <a:cs typeface="Times New Roman" panose="02020603050405020304" pitchFamily="18" charset="0"/>
              </a:rPr>
              <a:t>Perea . </a:t>
            </a:r>
            <a:r>
              <a:rPr lang="es" sz="3600" b="0" i="0" u="none" strike="noStrike" dirty="0">
                <a:solidFill>
                  <a:schemeClr val="accent4">
                    <a:lumMod val="75000"/>
                  </a:schemeClr>
                </a:solidFill>
                <a:effectLst/>
                <a:latin typeface="Times New Roman" panose="02020603050405020304" pitchFamily="18" charset="0"/>
              </a:rPr>
              <a:t>La participación de los padres es vital para el éxito de nuestros estudiantes.</a:t>
            </a:r>
          </a:p>
          <a:p>
            <a:pPr rtl="0">
              <a:spcBef>
                <a:spcPts val="0"/>
              </a:spcBef>
              <a:spcAft>
                <a:spcPts val="0"/>
              </a:spcAft>
            </a:pPr>
            <a:endParaRPr lang="en-US" sz="3600" dirty="0">
              <a:solidFill>
                <a:schemeClr val="accent4">
                  <a:lumMod val="75000"/>
                </a:schemeClr>
              </a:solidFill>
              <a:latin typeface="Times New Roman" panose="02020603050405020304" pitchFamily="18" charset="0"/>
            </a:endParaRPr>
          </a:p>
          <a:p>
            <a:pPr rtl="0">
              <a:spcBef>
                <a:spcPts val="0"/>
              </a:spcBef>
              <a:spcAft>
                <a:spcPts val="0"/>
              </a:spcAft>
            </a:pPr>
            <a:r>
              <a:rPr lang="es" sz="3600" b="0" i="0" u="none" strike="noStrike" dirty="0">
                <a:solidFill>
                  <a:schemeClr val="accent4">
                    <a:lumMod val="75000"/>
                  </a:schemeClr>
                </a:solidFill>
                <a:effectLst/>
                <a:latin typeface="Times New Roman" panose="02020603050405020304" pitchFamily="18" charset="0"/>
              </a:rPr>
              <a:t>Las Escuelas de </a:t>
            </a:r>
            <a:r>
              <a:rPr lang="es" sz="3600" b="0" i="0" u="none" strike="noStrike" dirty="0" err="1">
                <a:solidFill>
                  <a:schemeClr val="accent4">
                    <a:lumMod val="75000"/>
                  </a:schemeClr>
                </a:solidFill>
                <a:effectLst/>
                <a:latin typeface="Times New Roman" panose="02020603050405020304" pitchFamily="18" charset="0"/>
              </a:rPr>
              <a:t>Perea </a:t>
            </a:r>
            <a:r>
              <a:rPr lang="es" sz="3600" b="0" i="0" u="none" strike="noStrike" dirty="0">
                <a:solidFill>
                  <a:schemeClr val="accent4">
                    <a:lumMod val="75000"/>
                  </a:schemeClr>
                </a:solidFill>
                <a:effectLst/>
                <a:latin typeface="Times New Roman" panose="02020603050405020304" pitchFamily="18" charset="0"/>
              </a:rPr>
              <a:t>han creado un plan de participación familiar que refleja prácticas que fomentan la participación de los padres y la comunidad. </a:t>
            </a:r>
            <a:r>
              <a:rPr lang="es" sz="3600" b="1" i="0" u="none" strike="noStrike" dirty="0">
                <a:solidFill>
                  <a:schemeClr val="accent4">
                    <a:lumMod val="75000"/>
                  </a:schemeClr>
                </a:solidFill>
                <a:effectLst/>
                <a:latin typeface="Times New Roman" panose="02020603050405020304" pitchFamily="18" charset="0"/>
              </a:rPr>
              <a:t>MSCS también cuenta con un Plan y una Política de Participación Familiar que se pueden consultar en el sitio web scsk12.org.</a:t>
            </a:r>
            <a:endParaRPr lang="en-US" sz="4400" b="1" dirty="0">
              <a:solidFill>
                <a:schemeClr val="accent4">
                  <a:lumMod val="75000"/>
                </a:schemeClr>
              </a:solidFill>
              <a:effectLst/>
            </a:endParaRPr>
          </a:p>
          <a:p>
            <a:pPr marL="114300" indent="0">
              <a:buNone/>
              <a:defRPr/>
            </a:pPr>
            <a:endParaRPr lang="en-US" sz="3600" dirty="0">
              <a:solidFill>
                <a:schemeClr val="accent4">
                  <a:lumMod val="75000"/>
                </a:schemeClr>
              </a:solidFill>
            </a:endParaRPr>
          </a:p>
        </p:txBody>
      </p:sp>
    </p:spTree>
    <p:extLst>
      <p:ext uri="{BB962C8B-B14F-4D97-AF65-F5344CB8AC3E}">
        <p14:creationId xmlns:p14="http://schemas.microsoft.com/office/powerpoint/2010/main" val="257559793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p:cNvSpPr/>
          <p:nvPr/>
        </p:nvSpPr>
        <p:spPr>
          <a:xfrm>
            <a:off x="616649" y="1394486"/>
            <a:ext cx="18288000" cy="0"/>
          </a:xfrm>
          <a:prstGeom prst="line">
            <a:avLst/>
          </a:prstGeom>
          <a:ln w="9525" cap="flat">
            <a:solidFill>
              <a:srgbClr val="000000"/>
            </a:solidFill>
            <a:prstDash val="solid"/>
            <a:headEnd type="none" w="sm" len="sm"/>
            <a:tailEnd type="none" w="sm" len="sm"/>
          </a:ln>
        </p:spPr>
        <p:txBody>
          <a:bodyPr/>
          <a:lstStyle/>
          <a:p>
            <a:endParaRPr lang="en-US"/>
          </a:p>
        </p:txBody>
      </p:sp>
      <p:sp>
        <p:nvSpPr>
          <p:cNvPr id="3" name="AutoShape 3"/>
          <p:cNvSpPr/>
          <p:nvPr/>
        </p:nvSpPr>
        <p:spPr>
          <a:xfrm>
            <a:off x="-9525" y="9239250"/>
            <a:ext cx="18288000" cy="0"/>
          </a:xfrm>
          <a:prstGeom prst="line">
            <a:avLst/>
          </a:prstGeom>
          <a:ln w="9525" cap="flat">
            <a:solidFill>
              <a:srgbClr val="000000"/>
            </a:solidFill>
            <a:prstDash val="solid"/>
            <a:headEnd type="none" w="sm" len="sm"/>
            <a:tailEnd type="none" w="sm" len="sm"/>
          </a:ln>
        </p:spPr>
        <p:txBody>
          <a:bodyPr/>
          <a:lstStyle/>
          <a:p>
            <a:endParaRPr lang="en-US"/>
          </a:p>
        </p:txBody>
      </p:sp>
      <p:sp>
        <p:nvSpPr>
          <p:cNvPr id="4" name="TextBox 4"/>
          <p:cNvSpPr txBox="1"/>
          <p:nvPr/>
        </p:nvSpPr>
        <p:spPr>
          <a:xfrm>
            <a:off x="2887178" y="131309"/>
            <a:ext cx="14840479" cy="1227259"/>
          </a:xfrm>
          <a:prstGeom prst="rect">
            <a:avLst/>
          </a:prstGeom>
        </p:spPr>
        <p:txBody>
          <a:bodyPr wrap="square" lIns="0" tIns="0" rIns="0" bIns="0" rtlCol="0" anchor="t">
            <a:spAutoFit/>
          </a:bodyPr>
          <a:lstStyle/>
          <a:p>
            <a:pPr algn="ctr">
              <a:lnSpc>
                <a:spcPts val="10596"/>
              </a:lnSpc>
            </a:pPr>
            <a:r>
              <a:rPr lang="es" sz="5400" dirty="0">
                <a:solidFill>
                  <a:srgbClr val="6D2374"/>
                </a:solidFill>
                <a:latin typeface="Black Mango"/>
                <a:ea typeface="Black Mango"/>
                <a:cs typeface="Black Mango"/>
                <a:sym typeface="Black Mango"/>
              </a:rPr>
              <a:t>Plan de participación de padres y familias</a:t>
            </a:r>
          </a:p>
        </p:txBody>
      </p:sp>
      <p:sp>
        <p:nvSpPr>
          <p:cNvPr id="5" name="AutoShape 5"/>
          <p:cNvSpPr/>
          <p:nvPr/>
        </p:nvSpPr>
        <p:spPr>
          <a:xfrm>
            <a:off x="-15384402" y="9236618"/>
            <a:ext cx="18288000" cy="0"/>
          </a:xfrm>
          <a:prstGeom prst="line">
            <a:avLst/>
          </a:prstGeom>
          <a:ln w="9525" cap="flat">
            <a:solidFill>
              <a:srgbClr val="000000"/>
            </a:solidFill>
            <a:prstDash val="solid"/>
            <a:headEnd type="none" w="sm" len="sm"/>
            <a:tailEnd type="none" w="sm" len="sm"/>
          </a:ln>
        </p:spPr>
        <p:txBody>
          <a:bodyPr/>
          <a:lstStyle/>
          <a:p>
            <a:endParaRPr lang="en-US"/>
          </a:p>
        </p:txBody>
      </p:sp>
      <p:grpSp>
        <p:nvGrpSpPr>
          <p:cNvPr id="6" name="Group 6"/>
          <p:cNvGrpSpPr/>
          <p:nvPr/>
        </p:nvGrpSpPr>
        <p:grpSpPr>
          <a:xfrm>
            <a:off x="-16347" y="-2632"/>
            <a:ext cx="2929471" cy="10289632"/>
            <a:chOff x="0" y="0"/>
            <a:chExt cx="771548" cy="2710027"/>
          </a:xfrm>
        </p:grpSpPr>
        <p:sp>
          <p:nvSpPr>
            <p:cNvPr id="7" name="Freeform 7"/>
            <p:cNvSpPr/>
            <p:nvPr/>
          </p:nvSpPr>
          <p:spPr>
            <a:xfrm>
              <a:off x="0" y="0"/>
              <a:ext cx="771548" cy="2710027"/>
            </a:xfrm>
            <a:custGeom>
              <a:avLst/>
              <a:gdLst/>
              <a:ahLst/>
              <a:cxnLst/>
              <a:rect l="l" t="t" r="r" b="b"/>
              <a:pathLst>
                <a:path w="771548" h="2710027">
                  <a:moveTo>
                    <a:pt x="0" y="0"/>
                  </a:moveTo>
                  <a:lnTo>
                    <a:pt x="771548" y="0"/>
                  </a:lnTo>
                  <a:lnTo>
                    <a:pt x="771548" y="2710027"/>
                  </a:lnTo>
                  <a:lnTo>
                    <a:pt x="0" y="2710027"/>
                  </a:lnTo>
                  <a:close/>
                </a:path>
              </a:pathLst>
            </a:custGeom>
            <a:solidFill>
              <a:srgbClr val="6D2374"/>
            </a:solidFill>
          </p:spPr>
          <p:txBody>
            <a:bodyPr/>
            <a:lstStyle/>
            <a:p>
              <a:endParaRPr lang="en-US"/>
            </a:p>
          </p:txBody>
        </p:sp>
        <p:sp>
          <p:nvSpPr>
            <p:cNvPr id="8" name="TextBox 8"/>
            <p:cNvSpPr txBox="1"/>
            <p:nvPr/>
          </p:nvSpPr>
          <p:spPr>
            <a:xfrm>
              <a:off x="0" y="-219075"/>
              <a:ext cx="771548" cy="2929102"/>
            </a:xfrm>
            <a:prstGeom prst="rect">
              <a:avLst/>
            </a:prstGeom>
          </p:spPr>
          <p:txBody>
            <a:bodyPr lIns="50800" tIns="50800" rIns="50800" bIns="50800" rtlCol="0" anchor="ctr"/>
            <a:lstStyle/>
            <a:p>
              <a:pPr algn="ctr">
                <a:lnSpc>
                  <a:spcPts val="4640"/>
                </a:lnSpc>
              </a:pPr>
              <a:endParaRPr/>
            </a:p>
          </p:txBody>
        </p:sp>
      </p:grpSp>
      <p:sp>
        <p:nvSpPr>
          <p:cNvPr id="9" name="AutoShape 9"/>
          <p:cNvSpPr/>
          <p:nvPr/>
        </p:nvSpPr>
        <p:spPr>
          <a:xfrm>
            <a:off x="328350" y="3427399"/>
            <a:ext cx="2382620" cy="0"/>
          </a:xfrm>
          <a:prstGeom prst="line">
            <a:avLst/>
          </a:prstGeom>
          <a:ln w="28575" cap="flat">
            <a:solidFill>
              <a:srgbClr val="ECB31F"/>
            </a:solidFill>
            <a:prstDash val="solid"/>
            <a:headEnd type="diamond" w="lg" len="lg"/>
            <a:tailEnd type="diamond" w="lg" len="lg"/>
          </a:ln>
        </p:spPr>
        <p:txBody>
          <a:bodyPr/>
          <a:lstStyle/>
          <a:p>
            <a:endParaRPr lang="en-US"/>
          </a:p>
        </p:txBody>
      </p:sp>
      <p:sp>
        <p:nvSpPr>
          <p:cNvPr id="10" name="AutoShape 10"/>
          <p:cNvSpPr/>
          <p:nvPr/>
        </p:nvSpPr>
        <p:spPr>
          <a:xfrm>
            <a:off x="328350" y="4698138"/>
            <a:ext cx="2382620" cy="0"/>
          </a:xfrm>
          <a:prstGeom prst="line">
            <a:avLst/>
          </a:prstGeom>
          <a:ln w="28575" cap="flat">
            <a:solidFill>
              <a:srgbClr val="ECB31F"/>
            </a:solidFill>
            <a:prstDash val="solid"/>
            <a:headEnd type="diamond" w="lg" len="lg"/>
            <a:tailEnd type="diamond" w="lg" len="lg"/>
          </a:ln>
        </p:spPr>
        <p:txBody>
          <a:bodyPr/>
          <a:lstStyle/>
          <a:p>
            <a:endParaRPr lang="en-US"/>
          </a:p>
        </p:txBody>
      </p:sp>
      <p:sp>
        <p:nvSpPr>
          <p:cNvPr id="11" name="AutoShape 11"/>
          <p:cNvSpPr/>
          <p:nvPr/>
        </p:nvSpPr>
        <p:spPr>
          <a:xfrm>
            <a:off x="328350" y="5908690"/>
            <a:ext cx="2382620" cy="0"/>
          </a:xfrm>
          <a:prstGeom prst="line">
            <a:avLst/>
          </a:prstGeom>
          <a:ln w="28575" cap="flat">
            <a:solidFill>
              <a:srgbClr val="ECB31F"/>
            </a:solidFill>
            <a:prstDash val="solid"/>
            <a:headEnd type="diamond" w="lg" len="lg"/>
            <a:tailEnd type="diamond" w="lg" len="lg"/>
          </a:ln>
        </p:spPr>
        <p:txBody>
          <a:bodyPr/>
          <a:lstStyle/>
          <a:p>
            <a:endParaRPr lang="en-US"/>
          </a:p>
        </p:txBody>
      </p:sp>
      <p:sp>
        <p:nvSpPr>
          <p:cNvPr id="12" name="AutoShape 12"/>
          <p:cNvSpPr/>
          <p:nvPr/>
        </p:nvSpPr>
        <p:spPr>
          <a:xfrm>
            <a:off x="328350" y="7175983"/>
            <a:ext cx="2382620" cy="0"/>
          </a:xfrm>
          <a:prstGeom prst="line">
            <a:avLst/>
          </a:prstGeom>
          <a:ln w="28575" cap="flat">
            <a:solidFill>
              <a:srgbClr val="ECB31F"/>
            </a:solidFill>
            <a:prstDash val="solid"/>
            <a:headEnd type="diamond" w="lg" len="lg"/>
            <a:tailEnd type="diamond" w="lg" len="lg"/>
          </a:ln>
        </p:spPr>
        <p:txBody>
          <a:bodyPr/>
          <a:lstStyle/>
          <a:p>
            <a:endParaRPr lang="en-US"/>
          </a:p>
        </p:txBody>
      </p:sp>
      <p:sp>
        <p:nvSpPr>
          <p:cNvPr id="13" name="Freeform 13"/>
          <p:cNvSpPr/>
          <p:nvPr/>
        </p:nvSpPr>
        <p:spPr>
          <a:xfrm>
            <a:off x="75988" y="8481579"/>
            <a:ext cx="2640819" cy="1385330"/>
          </a:xfrm>
          <a:custGeom>
            <a:avLst/>
            <a:gdLst/>
            <a:ahLst/>
            <a:cxnLst/>
            <a:rect l="l" t="t" r="r" b="b"/>
            <a:pathLst>
              <a:path w="2640819" h="1385330">
                <a:moveTo>
                  <a:pt x="0" y="0"/>
                </a:moveTo>
                <a:lnTo>
                  <a:pt x="2640819" y="0"/>
                </a:lnTo>
                <a:lnTo>
                  <a:pt x="2640819" y="1385330"/>
                </a:lnTo>
                <a:lnTo>
                  <a:pt x="0" y="1385330"/>
                </a:lnTo>
                <a:lnTo>
                  <a:pt x="0" y="0"/>
                </a:lnTo>
                <a:close/>
              </a:path>
            </a:pathLst>
          </a:custGeom>
          <a:blipFill>
            <a:blip r:embed="rId2"/>
            <a:stretch>
              <a:fillRect/>
            </a:stretch>
          </a:blipFill>
        </p:spPr>
        <p:txBody>
          <a:bodyPr/>
          <a:lstStyle/>
          <a:p>
            <a:endParaRPr lang="en-US"/>
          </a:p>
        </p:txBody>
      </p:sp>
      <p:sp>
        <p:nvSpPr>
          <p:cNvPr id="14" name="TextBox 14"/>
          <p:cNvSpPr txBox="1"/>
          <p:nvPr/>
        </p:nvSpPr>
        <p:spPr>
          <a:xfrm rot="5400000">
            <a:off x="16608562" y="7665105"/>
            <a:ext cx="2277706" cy="251460"/>
          </a:xfrm>
          <a:prstGeom prst="rect">
            <a:avLst/>
          </a:prstGeom>
        </p:spPr>
        <p:txBody>
          <a:bodyPr lIns="0" tIns="0" rIns="0" bIns="0" rtlCol="0" anchor="t">
            <a:spAutoFit/>
          </a:bodyPr>
          <a:lstStyle/>
          <a:p>
            <a:pPr marL="0" lvl="0" indent="0" algn="l">
              <a:lnSpc>
                <a:spcPts val="1980"/>
              </a:lnSpc>
              <a:spcBef>
                <a:spcPct val="0"/>
              </a:spcBef>
            </a:pPr>
            <a:r>
              <a:rPr lang="es" sz="1800">
                <a:solidFill>
                  <a:srgbClr val="FFFFFF"/>
                </a:solidFill>
                <a:latin typeface="Black Mango"/>
                <a:ea typeface="Black Mango"/>
                <a:cs typeface="Black Mango"/>
                <a:sym typeface="Black Mango"/>
              </a:rPr>
              <a:t>Defensa de tesis</a:t>
            </a:r>
          </a:p>
        </p:txBody>
      </p:sp>
      <p:sp>
        <p:nvSpPr>
          <p:cNvPr id="15" name="TextBox 15"/>
          <p:cNvSpPr txBox="1"/>
          <p:nvPr/>
        </p:nvSpPr>
        <p:spPr>
          <a:xfrm>
            <a:off x="334187" y="2623142"/>
            <a:ext cx="4466027" cy="479784"/>
          </a:xfrm>
          <a:prstGeom prst="rect">
            <a:avLst/>
          </a:prstGeom>
        </p:spPr>
        <p:txBody>
          <a:bodyPr lIns="0" tIns="0" rIns="0" bIns="0" rtlCol="0" anchor="t">
            <a:spAutoFit/>
          </a:bodyPr>
          <a:lstStyle/>
          <a:p>
            <a:pPr algn="l">
              <a:lnSpc>
                <a:spcPts val="3523"/>
              </a:lnSpc>
            </a:pPr>
            <a:r>
              <a:rPr lang="es" sz="3523">
                <a:solidFill>
                  <a:srgbClr val="FFFFFF"/>
                </a:solidFill>
                <a:latin typeface="Black Mango"/>
                <a:ea typeface="Black Mango"/>
                <a:cs typeface="Black Mango"/>
                <a:sym typeface="Black Mango"/>
              </a:rPr>
              <a:t>Excelencia</a:t>
            </a:r>
          </a:p>
        </p:txBody>
      </p:sp>
      <p:sp>
        <p:nvSpPr>
          <p:cNvPr id="16" name="TextBox 16"/>
          <p:cNvSpPr txBox="1"/>
          <p:nvPr/>
        </p:nvSpPr>
        <p:spPr>
          <a:xfrm>
            <a:off x="334187" y="3784493"/>
            <a:ext cx="4466027" cy="479784"/>
          </a:xfrm>
          <a:prstGeom prst="rect">
            <a:avLst/>
          </a:prstGeom>
        </p:spPr>
        <p:txBody>
          <a:bodyPr lIns="0" tIns="0" rIns="0" bIns="0" rtlCol="0" anchor="t">
            <a:spAutoFit/>
          </a:bodyPr>
          <a:lstStyle/>
          <a:p>
            <a:pPr algn="l">
              <a:lnSpc>
                <a:spcPts val="3523"/>
              </a:lnSpc>
            </a:pPr>
            <a:r>
              <a:rPr lang="es" sz="3523">
                <a:solidFill>
                  <a:srgbClr val="FFFFFF"/>
                </a:solidFill>
                <a:latin typeface="Black Mango"/>
                <a:ea typeface="Black Mango"/>
                <a:cs typeface="Black Mango"/>
                <a:sym typeface="Black Mango"/>
              </a:rPr>
              <a:t>Comunidad</a:t>
            </a:r>
          </a:p>
        </p:txBody>
      </p:sp>
      <p:sp>
        <p:nvSpPr>
          <p:cNvPr id="17" name="TextBox 17"/>
          <p:cNvSpPr txBox="1"/>
          <p:nvPr/>
        </p:nvSpPr>
        <p:spPr>
          <a:xfrm>
            <a:off x="369143" y="5104850"/>
            <a:ext cx="4466027" cy="479784"/>
          </a:xfrm>
          <a:prstGeom prst="rect">
            <a:avLst/>
          </a:prstGeom>
        </p:spPr>
        <p:txBody>
          <a:bodyPr lIns="0" tIns="0" rIns="0" bIns="0" rtlCol="0" anchor="t">
            <a:spAutoFit/>
          </a:bodyPr>
          <a:lstStyle/>
          <a:p>
            <a:pPr algn="l">
              <a:lnSpc>
                <a:spcPts val="3523"/>
              </a:lnSpc>
            </a:pPr>
            <a:r>
              <a:rPr lang="es" sz="3523" dirty="0">
                <a:solidFill>
                  <a:srgbClr val="FFFFFF"/>
                </a:solidFill>
                <a:latin typeface="Black Mango"/>
                <a:ea typeface="Black Mango"/>
                <a:cs typeface="Black Mango"/>
                <a:sym typeface="Black Mango"/>
              </a:rPr>
              <a:t>Seguridad</a:t>
            </a:r>
          </a:p>
        </p:txBody>
      </p:sp>
      <p:sp>
        <p:nvSpPr>
          <p:cNvPr id="18" name="TextBox 18"/>
          <p:cNvSpPr txBox="1"/>
          <p:nvPr/>
        </p:nvSpPr>
        <p:spPr>
          <a:xfrm>
            <a:off x="483794" y="6315403"/>
            <a:ext cx="4466027" cy="479784"/>
          </a:xfrm>
          <a:prstGeom prst="rect">
            <a:avLst/>
          </a:prstGeom>
        </p:spPr>
        <p:txBody>
          <a:bodyPr lIns="0" tIns="0" rIns="0" bIns="0" rtlCol="0" anchor="t">
            <a:spAutoFit/>
          </a:bodyPr>
          <a:lstStyle/>
          <a:p>
            <a:pPr algn="l">
              <a:lnSpc>
                <a:spcPts val="3523"/>
              </a:lnSpc>
            </a:pPr>
            <a:r>
              <a:rPr lang="es" sz="3523">
                <a:solidFill>
                  <a:srgbClr val="FFFFFF"/>
                </a:solidFill>
                <a:latin typeface="Black Mango"/>
                <a:ea typeface="Black Mango"/>
                <a:cs typeface="Black Mango"/>
                <a:sym typeface="Black Mango"/>
              </a:rPr>
              <a:t>Empatía</a:t>
            </a:r>
          </a:p>
        </p:txBody>
      </p:sp>
      <p:sp>
        <p:nvSpPr>
          <p:cNvPr id="19" name="TextBox 19"/>
          <p:cNvSpPr txBox="1"/>
          <p:nvPr/>
        </p:nvSpPr>
        <p:spPr>
          <a:xfrm>
            <a:off x="369144" y="7582695"/>
            <a:ext cx="4466027" cy="479784"/>
          </a:xfrm>
          <a:prstGeom prst="rect">
            <a:avLst/>
          </a:prstGeom>
        </p:spPr>
        <p:txBody>
          <a:bodyPr lIns="0" tIns="0" rIns="0" bIns="0" rtlCol="0" anchor="t">
            <a:spAutoFit/>
          </a:bodyPr>
          <a:lstStyle/>
          <a:p>
            <a:pPr algn="l">
              <a:lnSpc>
                <a:spcPts val="3523"/>
              </a:lnSpc>
            </a:pPr>
            <a:r>
              <a:rPr lang="es" sz="3523">
                <a:solidFill>
                  <a:srgbClr val="FFFFFF"/>
                </a:solidFill>
                <a:latin typeface="Black Mango"/>
                <a:ea typeface="Black Mango"/>
                <a:cs typeface="Black Mango"/>
                <a:sym typeface="Black Mango"/>
              </a:rPr>
              <a:t>Innovación</a:t>
            </a:r>
          </a:p>
        </p:txBody>
      </p:sp>
      <p:sp>
        <p:nvSpPr>
          <p:cNvPr id="20" name="Freeform 20"/>
          <p:cNvSpPr/>
          <p:nvPr/>
        </p:nvSpPr>
        <p:spPr>
          <a:xfrm>
            <a:off x="-1122" y="-2632"/>
            <a:ext cx="2943650" cy="2943650"/>
          </a:xfrm>
          <a:custGeom>
            <a:avLst/>
            <a:gdLst/>
            <a:ahLst/>
            <a:cxnLst/>
            <a:rect l="l" t="t" r="r" b="b"/>
            <a:pathLst>
              <a:path w="2943650" h="2943650">
                <a:moveTo>
                  <a:pt x="0" y="0"/>
                </a:moveTo>
                <a:lnTo>
                  <a:pt x="2943650" y="0"/>
                </a:lnTo>
                <a:lnTo>
                  <a:pt x="2943650" y="2943650"/>
                </a:lnTo>
                <a:lnTo>
                  <a:pt x="0" y="2943650"/>
                </a:lnTo>
                <a:lnTo>
                  <a:pt x="0" y="0"/>
                </a:lnTo>
                <a:close/>
              </a:path>
            </a:pathLst>
          </a:custGeom>
          <a:blipFill>
            <a:blip r:embed="rId3"/>
            <a:stretch>
              <a:fillRect/>
            </a:stretch>
          </a:blipFill>
        </p:spPr>
        <p:txBody>
          <a:bodyPr/>
          <a:lstStyle/>
          <a:p>
            <a:endParaRPr lang="en-US"/>
          </a:p>
        </p:txBody>
      </p:sp>
      <p:sp>
        <p:nvSpPr>
          <p:cNvPr id="24" name="TextBox 23">
            <a:extLst>
              <a:ext uri="{FF2B5EF4-FFF2-40B4-BE49-F238E27FC236}">
                <a16:creationId xmlns:a16="http://schemas.microsoft.com/office/drawing/2014/main" id="{4FC332AC-43F8-A93E-D12B-CD045023AE85}"/>
              </a:ext>
            </a:extLst>
          </p:cNvPr>
          <p:cNvSpPr txBox="1"/>
          <p:nvPr/>
        </p:nvSpPr>
        <p:spPr>
          <a:xfrm>
            <a:off x="3185622" y="1682737"/>
            <a:ext cx="10835178" cy="1200329"/>
          </a:xfrm>
          <a:prstGeom prst="rect">
            <a:avLst/>
          </a:prstGeom>
          <a:noFill/>
        </p:spPr>
        <p:txBody>
          <a:bodyPr wrap="square" rtlCol="0">
            <a:spAutoFit/>
          </a:bodyPr>
          <a:lstStyle/>
          <a:p>
            <a:endParaRPr lang="en-US" dirty="0"/>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endParaRPr lang="en-US" dirty="0"/>
          </a:p>
        </p:txBody>
      </p:sp>
      <p:sp>
        <p:nvSpPr>
          <p:cNvPr id="28" name="TextBox 27">
            <a:extLst>
              <a:ext uri="{FF2B5EF4-FFF2-40B4-BE49-F238E27FC236}">
                <a16:creationId xmlns:a16="http://schemas.microsoft.com/office/drawing/2014/main" id="{5A993172-68D1-CE5C-4243-71FBAB49B591}"/>
              </a:ext>
            </a:extLst>
          </p:cNvPr>
          <p:cNvSpPr txBox="1"/>
          <p:nvPr/>
        </p:nvSpPr>
        <p:spPr>
          <a:xfrm>
            <a:off x="4549927" y="9471911"/>
            <a:ext cx="10421443" cy="646331"/>
          </a:xfrm>
          <a:prstGeom prst="rect">
            <a:avLst/>
          </a:prstGeom>
          <a:noFill/>
        </p:spPr>
        <p:txBody>
          <a:bodyPr wrap="none" rtlCol="0">
            <a:spAutoFit/>
          </a:bodyPr>
          <a:lstStyle/>
          <a:p>
            <a:r>
              <a:rPr lang="es" sz="1800" dirty="0">
                <a:solidFill>
                  <a:srgbClr val="414042"/>
                </a:solidFill>
                <a:latin typeface="Canva Sans 1 Italics"/>
                <a:ea typeface="Canva Sans 1 Italics"/>
                <a:cs typeface="Canva Sans 1 Italics"/>
                <a:sym typeface="Canva Sans 1 Italics"/>
              </a:rPr>
              <a:t>Preparar a los estudiantes académica, social y emocionalmente para el éxito hoy y mañana.</a:t>
            </a:r>
          </a:p>
          <a:p>
            <a:endParaRPr lang="en-US" dirty="0"/>
          </a:p>
        </p:txBody>
      </p:sp>
      <p:sp>
        <p:nvSpPr>
          <p:cNvPr id="23" name="TextBox 22">
            <a:extLst>
              <a:ext uri="{FF2B5EF4-FFF2-40B4-BE49-F238E27FC236}">
                <a16:creationId xmlns:a16="http://schemas.microsoft.com/office/drawing/2014/main" id="{4B93F7CB-1BC3-8241-77D2-49D0D2F3D956}"/>
              </a:ext>
            </a:extLst>
          </p:cNvPr>
          <p:cNvSpPr txBox="1"/>
          <p:nvPr/>
        </p:nvSpPr>
        <p:spPr>
          <a:xfrm>
            <a:off x="3287225" y="1962885"/>
            <a:ext cx="12522574" cy="4801314"/>
          </a:xfrm>
          <a:prstGeom prst="rect">
            <a:avLst/>
          </a:prstGeom>
          <a:noFill/>
        </p:spPr>
        <p:txBody>
          <a:bodyPr wrap="square">
            <a:spAutoFit/>
          </a:bodyPr>
          <a:lstStyle/>
          <a:p>
            <a:pPr marL="571500" indent="-457200" rtl="0">
              <a:spcBef>
                <a:spcPts val="0"/>
              </a:spcBef>
              <a:spcAft>
                <a:spcPts val="0"/>
              </a:spcAft>
              <a:buFont typeface="Arial" panose="020B0604020202020204" pitchFamily="34" charset="0"/>
              <a:buChar char="•"/>
            </a:pPr>
            <a:r>
              <a:rPr lang="es" sz="3200" b="0" dirty="0">
                <a:solidFill>
                  <a:schemeClr val="accent4">
                    <a:lumMod val="75000"/>
                  </a:schemeClr>
                </a:solidFill>
                <a:effectLst/>
              </a:rPr>
              <a:t>Este plan ha sido desarrollado y acordado conjuntamente por los padres, estudiantes y personal de la escuela primaria </a:t>
            </a:r>
            <a:r>
              <a:rPr lang="es" sz="3200" b="0" dirty="0" err="1">
                <a:solidFill>
                  <a:schemeClr val="accent4">
                    <a:lumMod val="75000"/>
                  </a:schemeClr>
                </a:solidFill>
                <a:effectLst/>
              </a:rPr>
              <a:t>Perea .</a:t>
            </a:r>
          </a:p>
          <a:p>
            <a:pPr marL="571500" indent="-457200" rtl="0">
              <a:spcBef>
                <a:spcPts val="0"/>
              </a:spcBef>
              <a:spcAft>
                <a:spcPts val="0"/>
              </a:spcAft>
              <a:buFont typeface="Arial" panose="020B0604020202020204" pitchFamily="34" charset="0"/>
              <a:buChar char="•"/>
            </a:pPr>
            <a:r>
              <a:rPr lang="es" sz="3200" b="0" dirty="0">
                <a:solidFill>
                  <a:schemeClr val="accent4">
                    <a:lumMod val="75000"/>
                  </a:schemeClr>
                </a:solidFill>
                <a:effectLst/>
              </a:rPr>
              <a:t>Este plan detalla las actividades para llevar a cabo el Plan de Participación Familiar de la Escuela Primaria </a:t>
            </a:r>
            <a:r>
              <a:rPr lang="es" sz="3200" b="0" dirty="0" err="1">
                <a:solidFill>
                  <a:schemeClr val="accent4">
                    <a:lumMod val="75000"/>
                  </a:schemeClr>
                </a:solidFill>
                <a:effectLst/>
              </a:rPr>
              <a:t>Perea </a:t>
            </a:r>
            <a:r>
              <a:rPr lang="es" sz="3200" b="0" dirty="0">
                <a:solidFill>
                  <a:schemeClr val="accent4">
                    <a:lumMod val="75000"/>
                  </a:schemeClr>
                </a:solidFill>
                <a:effectLst/>
              </a:rPr>
              <a:t>de acuerdo con la Política de Participación Familiar N.° 7009 de las Escuelas del Condado de Memphis-Shelby.</a:t>
            </a:r>
          </a:p>
          <a:p>
            <a:pPr marL="571500" indent="-457200" rtl="0">
              <a:spcBef>
                <a:spcPts val="0"/>
              </a:spcBef>
              <a:spcAft>
                <a:spcPts val="0"/>
              </a:spcAft>
              <a:buFont typeface="Arial" panose="020B0604020202020204" pitchFamily="34" charset="0"/>
              <a:buChar char="•"/>
            </a:pPr>
            <a:endParaRPr lang="en-US" sz="3200" b="0" dirty="0">
              <a:solidFill>
                <a:schemeClr val="accent4">
                  <a:lumMod val="75000"/>
                </a:schemeClr>
              </a:solidFill>
              <a:effectLst/>
            </a:endParaRPr>
          </a:p>
          <a:p>
            <a:pPr marL="114300" indent="0" rtl="0">
              <a:spcBef>
                <a:spcPts val="0"/>
              </a:spcBef>
              <a:spcAft>
                <a:spcPts val="0"/>
              </a:spcAft>
              <a:buNone/>
            </a:pPr>
            <a:r>
              <a:rPr lang="es" sz="2400" b="1" i="1" dirty="0">
                <a:solidFill>
                  <a:schemeClr val="accent4">
                    <a:lumMod val="75000"/>
                  </a:schemeClr>
                </a:solidFill>
                <a:effectLst/>
              </a:rPr>
              <a:t>Se distribuirá una copia de este plan a todos los padres de la escuela y a los colaboradores de la comunidad, y se publicará en el sitio web de la escuela en un formato comprensible y uniforme, y, en la medida de lo posible, en un idioma que los padres puedan entender. Este plan se está implementando actualmente.</a:t>
            </a:r>
            <a:br>
              <a:rPr lang="en-US" b="0" dirty="0">
                <a:solidFill>
                  <a:schemeClr val="tx1"/>
                </a:solidFill>
                <a:effectLst/>
              </a:rPr>
            </a:br>
            <a:endParaRPr lang="en-US" dirty="0">
              <a:solidFill>
                <a:schemeClr val="tx1"/>
              </a:solidFill>
            </a:endParaRPr>
          </a:p>
        </p:txBody>
      </p:sp>
    </p:spTree>
    <p:extLst>
      <p:ext uri="{BB962C8B-B14F-4D97-AF65-F5344CB8AC3E}">
        <p14:creationId xmlns:p14="http://schemas.microsoft.com/office/powerpoint/2010/main" val="422925080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p:cNvSpPr/>
          <p:nvPr/>
        </p:nvSpPr>
        <p:spPr>
          <a:xfrm>
            <a:off x="616649" y="1394486"/>
            <a:ext cx="18288000" cy="0"/>
          </a:xfrm>
          <a:prstGeom prst="line">
            <a:avLst/>
          </a:prstGeom>
          <a:ln w="9525" cap="flat">
            <a:solidFill>
              <a:srgbClr val="000000"/>
            </a:solidFill>
            <a:prstDash val="solid"/>
            <a:headEnd type="none" w="sm" len="sm"/>
            <a:tailEnd type="none" w="sm" len="sm"/>
          </a:ln>
        </p:spPr>
        <p:txBody>
          <a:bodyPr/>
          <a:lstStyle/>
          <a:p>
            <a:endParaRPr lang="en-US"/>
          </a:p>
        </p:txBody>
      </p:sp>
      <p:sp>
        <p:nvSpPr>
          <p:cNvPr id="3" name="AutoShape 3"/>
          <p:cNvSpPr/>
          <p:nvPr/>
        </p:nvSpPr>
        <p:spPr>
          <a:xfrm>
            <a:off x="-9525" y="9239250"/>
            <a:ext cx="18288000" cy="0"/>
          </a:xfrm>
          <a:prstGeom prst="line">
            <a:avLst/>
          </a:prstGeom>
          <a:ln w="9525" cap="flat">
            <a:solidFill>
              <a:srgbClr val="000000"/>
            </a:solidFill>
            <a:prstDash val="solid"/>
            <a:headEnd type="none" w="sm" len="sm"/>
            <a:tailEnd type="none" w="sm" len="sm"/>
          </a:ln>
        </p:spPr>
        <p:txBody>
          <a:bodyPr/>
          <a:lstStyle/>
          <a:p>
            <a:endParaRPr lang="en-US"/>
          </a:p>
        </p:txBody>
      </p:sp>
      <p:sp>
        <p:nvSpPr>
          <p:cNvPr id="4" name="TextBox 4"/>
          <p:cNvSpPr txBox="1"/>
          <p:nvPr/>
        </p:nvSpPr>
        <p:spPr>
          <a:xfrm>
            <a:off x="2887178" y="131309"/>
            <a:ext cx="14840479" cy="1227259"/>
          </a:xfrm>
          <a:prstGeom prst="rect">
            <a:avLst/>
          </a:prstGeom>
        </p:spPr>
        <p:txBody>
          <a:bodyPr wrap="square" lIns="0" tIns="0" rIns="0" bIns="0" rtlCol="0" anchor="t">
            <a:spAutoFit/>
          </a:bodyPr>
          <a:lstStyle/>
          <a:p>
            <a:pPr algn="ctr">
              <a:lnSpc>
                <a:spcPts val="10596"/>
              </a:lnSpc>
            </a:pPr>
            <a:r>
              <a:rPr lang="es" sz="5400" dirty="0">
                <a:solidFill>
                  <a:srgbClr val="6D2374"/>
                </a:solidFill>
                <a:latin typeface="Black Mango"/>
                <a:ea typeface="Black Mango"/>
                <a:cs typeface="Black Mango"/>
                <a:sym typeface="Black Mango"/>
              </a:rPr>
              <a:t>Plan de participación de padres y familias</a:t>
            </a:r>
          </a:p>
        </p:txBody>
      </p:sp>
      <p:sp>
        <p:nvSpPr>
          <p:cNvPr id="5" name="AutoShape 5"/>
          <p:cNvSpPr/>
          <p:nvPr/>
        </p:nvSpPr>
        <p:spPr>
          <a:xfrm>
            <a:off x="-15384402" y="9236618"/>
            <a:ext cx="18288000" cy="0"/>
          </a:xfrm>
          <a:prstGeom prst="line">
            <a:avLst/>
          </a:prstGeom>
          <a:ln w="9525" cap="flat">
            <a:solidFill>
              <a:srgbClr val="000000"/>
            </a:solidFill>
            <a:prstDash val="solid"/>
            <a:headEnd type="none" w="sm" len="sm"/>
            <a:tailEnd type="none" w="sm" len="sm"/>
          </a:ln>
        </p:spPr>
        <p:txBody>
          <a:bodyPr/>
          <a:lstStyle/>
          <a:p>
            <a:endParaRPr lang="en-US"/>
          </a:p>
        </p:txBody>
      </p:sp>
      <p:grpSp>
        <p:nvGrpSpPr>
          <p:cNvPr id="6" name="Group 6"/>
          <p:cNvGrpSpPr/>
          <p:nvPr/>
        </p:nvGrpSpPr>
        <p:grpSpPr>
          <a:xfrm>
            <a:off x="-16347" y="-2632"/>
            <a:ext cx="2929471" cy="10289632"/>
            <a:chOff x="0" y="0"/>
            <a:chExt cx="771548" cy="2710027"/>
          </a:xfrm>
        </p:grpSpPr>
        <p:sp>
          <p:nvSpPr>
            <p:cNvPr id="7" name="Freeform 7"/>
            <p:cNvSpPr/>
            <p:nvPr/>
          </p:nvSpPr>
          <p:spPr>
            <a:xfrm>
              <a:off x="0" y="0"/>
              <a:ext cx="771548" cy="2710027"/>
            </a:xfrm>
            <a:custGeom>
              <a:avLst/>
              <a:gdLst/>
              <a:ahLst/>
              <a:cxnLst/>
              <a:rect l="l" t="t" r="r" b="b"/>
              <a:pathLst>
                <a:path w="771548" h="2710027">
                  <a:moveTo>
                    <a:pt x="0" y="0"/>
                  </a:moveTo>
                  <a:lnTo>
                    <a:pt x="771548" y="0"/>
                  </a:lnTo>
                  <a:lnTo>
                    <a:pt x="771548" y="2710027"/>
                  </a:lnTo>
                  <a:lnTo>
                    <a:pt x="0" y="2710027"/>
                  </a:lnTo>
                  <a:close/>
                </a:path>
              </a:pathLst>
            </a:custGeom>
            <a:solidFill>
              <a:srgbClr val="6D2374"/>
            </a:solidFill>
          </p:spPr>
          <p:txBody>
            <a:bodyPr/>
            <a:lstStyle/>
            <a:p>
              <a:endParaRPr lang="en-US"/>
            </a:p>
          </p:txBody>
        </p:sp>
        <p:sp>
          <p:nvSpPr>
            <p:cNvPr id="8" name="TextBox 8"/>
            <p:cNvSpPr txBox="1"/>
            <p:nvPr/>
          </p:nvSpPr>
          <p:spPr>
            <a:xfrm>
              <a:off x="0" y="-219075"/>
              <a:ext cx="771548" cy="2929102"/>
            </a:xfrm>
            <a:prstGeom prst="rect">
              <a:avLst/>
            </a:prstGeom>
          </p:spPr>
          <p:txBody>
            <a:bodyPr lIns="50800" tIns="50800" rIns="50800" bIns="50800" rtlCol="0" anchor="ctr"/>
            <a:lstStyle/>
            <a:p>
              <a:pPr algn="ctr">
                <a:lnSpc>
                  <a:spcPts val="4640"/>
                </a:lnSpc>
              </a:pPr>
              <a:endParaRPr/>
            </a:p>
          </p:txBody>
        </p:sp>
      </p:grpSp>
      <p:sp>
        <p:nvSpPr>
          <p:cNvPr id="9" name="AutoShape 9"/>
          <p:cNvSpPr/>
          <p:nvPr/>
        </p:nvSpPr>
        <p:spPr>
          <a:xfrm>
            <a:off x="328350" y="3427399"/>
            <a:ext cx="2382620" cy="0"/>
          </a:xfrm>
          <a:prstGeom prst="line">
            <a:avLst/>
          </a:prstGeom>
          <a:ln w="28575" cap="flat">
            <a:solidFill>
              <a:srgbClr val="ECB31F"/>
            </a:solidFill>
            <a:prstDash val="solid"/>
            <a:headEnd type="diamond" w="lg" len="lg"/>
            <a:tailEnd type="diamond" w="lg" len="lg"/>
          </a:ln>
        </p:spPr>
        <p:txBody>
          <a:bodyPr/>
          <a:lstStyle/>
          <a:p>
            <a:endParaRPr lang="en-US"/>
          </a:p>
        </p:txBody>
      </p:sp>
      <p:sp>
        <p:nvSpPr>
          <p:cNvPr id="10" name="AutoShape 10"/>
          <p:cNvSpPr/>
          <p:nvPr/>
        </p:nvSpPr>
        <p:spPr>
          <a:xfrm>
            <a:off x="328350" y="4698138"/>
            <a:ext cx="2382620" cy="0"/>
          </a:xfrm>
          <a:prstGeom prst="line">
            <a:avLst/>
          </a:prstGeom>
          <a:ln w="28575" cap="flat">
            <a:solidFill>
              <a:srgbClr val="ECB31F"/>
            </a:solidFill>
            <a:prstDash val="solid"/>
            <a:headEnd type="diamond" w="lg" len="lg"/>
            <a:tailEnd type="diamond" w="lg" len="lg"/>
          </a:ln>
        </p:spPr>
        <p:txBody>
          <a:bodyPr/>
          <a:lstStyle/>
          <a:p>
            <a:endParaRPr lang="en-US"/>
          </a:p>
        </p:txBody>
      </p:sp>
      <p:sp>
        <p:nvSpPr>
          <p:cNvPr id="11" name="AutoShape 11"/>
          <p:cNvSpPr/>
          <p:nvPr/>
        </p:nvSpPr>
        <p:spPr>
          <a:xfrm>
            <a:off x="328350" y="5908690"/>
            <a:ext cx="2382620" cy="0"/>
          </a:xfrm>
          <a:prstGeom prst="line">
            <a:avLst/>
          </a:prstGeom>
          <a:ln w="28575" cap="flat">
            <a:solidFill>
              <a:srgbClr val="ECB31F"/>
            </a:solidFill>
            <a:prstDash val="solid"/>
            <a:headEnd type="diamond" w="lg" len="lg"/>
            <a:tailEnd type="diamond" w="lg" len="lg"/>
          </a:ln>
        </p:spPr>
        <p:txBody>
          <a:bodyPr/>
          <a:lstStyle/>
          <a:p>
            <a:endParaRPr lang="en-US"/>
          </a:p>
        </p:txBody>
      </p:sp>
      <p:sp>
        <p:nvSpPr>
          <p:cNvPr id="12" name="AutoShape 12"/>
          <p:cNvSpPr/>
          <p:nvPr/>
        </p:nvSpPr>
        <p:spPr>
          <a:xfrm>
            <a:off x="328350" y="7175983"/>
            <a:ext cx="2382620" cy="0"/>
          </a:xfrm>
          <a:prstGeom prst="line">
            <a:avLst/>
          </a:prstGeom>
          <a:ln w="28575" cap="flat">
            <a:solidFill>
              <a:srgbClr val="ECB31F"/>
            </a:solidFill>
            <a:prstDash val="solid"/>
            <a:headEnd type="diamond" w="lg" len="lg"/>
            <a:tailEnd type="diamond" w="lg" len="lg"/>
          </a:ln>
        </p:spPr>
        <p:txBody>
          <a:bodyPr/>
          <a:lstStyle/>
          <a:p>
            <a:endParaRPr lang="en-US"/>
          </a:p>
        </p:txBody>
      </p:sp>
      <p:sp>
        <p:nvSpPr>
          <p:cNvPr id="13" name="Freeform 13"/>
          <p:cNvSpPr/>
          <p:nvPr/>
        </p:nvSpPr>
        <p:spPr>
          <a:xfrm>
            <a:off x="75988" y="8481579"/>
            <a:ext cx="2640819" cy="1385330"/>
          </a:xfrm>
          <a:custGeom>
            <a:avLst/>
            <a:gdLst/>
            <a:ahLst/>
            <a:cxnLst/>
            <a:rect l="l" t="t" r="r" b="b"/>
            <a:pathLst>
              <a:path w="2640819" h="1385330">
                <a:moveTo>
                  <a:pt x="0" y="0"/>
                </a:moveTo>
                <a:lnTo>
                  <a:pt x="2640819" y="0"/>
                </a:lnTo>
                <a:lnTo>
                  <a:pt x="2640819" y="1385330"/>
                </a:lnTo>
                <a:lnTo>
                  <a:pt x="0" y="1385330"/>
                </a:lnTo>
                <a:lnTo>
                  <a:pt x="0" y="0"/>
                </a:lnTo>
                <a:close/>
              </a:path>
            </a:pathLst>
          </a:custGeom>
          <a:blipFill>
            <a:blip r:embed="rId2"/>
            <a:stretch>
              <a:fillRect/>
            </a:stretch>
          </a:blipFill>
        </p:spPr>
        <p:txBody>
          <a:bodyPr/>
          <a:lstStyle/>
          <a:p>
            <a:endParaRPr lang="en-US"/>
          </a:p>
        </p:txBody>
      </p:sp>
      <p:sp>
        <p:nvSpPr>
          <p:cNvPr id="14" name="TextBox 14"/>
          <p:cNvSpPr txBox="1"/>
          <p:nvPr/>
        </p:nvSpPr>
        <p:spPr>
          <a:xfrm rot="5400000">
            <a:off x="16608562" y="7665105"/>
            <a:ext cx="2277706" cy="251460"/>
          </a:xfrm>
          <a:prstGeom prst="rect">
            <a:avLst/>
          </a:prstGeom>
        </p:spPr>
        <p:txBody>
          <a:bodyPr lIns="0" tIns="0" rIns="0" bIns="0" rtlCol="0" anchor="t">
            <a:spAutoFit/>
          </a:bodyPr>
          <a:lstStyle/>
          <a:p>
            <a:pPr marL="0" lvl="0" indent="0" algn="l">
              <a:lnSpc>
                <a:spcPts val="1980"/>
              </a:lnSpc>
              <a:spcBef>
                <a:spcPct val="0"/>
              </a:spcBef>
            </a:pPr>
            <a:r>
              <a:rPr lang="es" sz="1800">
                <a:solidFill>
                  <a:srgbClr val="FFFFFF"/>
                </a:solidFill>
                <a:latin typeface="Black Mango"/>
                <a:ea typeface="Black Mango"/>
                <a:cs typeface="Black Mango"/>
                <a:sym typeface="Black Mango"/>
              </a:rPr>
              <a:t>Defensa de tesis</a:t>
            </a:r>
          </a:p>
        </p:txBody>
      </p:sp>
      <p:sp>
        <p:nvSpPr>
          <p:cNvPr id="15" name="TextBox 15"/>
          <p:cNvSpPr txBox="1"/>
          <p:nvPr/>
        </p:nvSpPr>
        <p:spPr>
          <a:xfrm>
            <a:off x="334187" y="2623142"/>
            <a:ext cx="4466027" cy="479784"/>
          </a:xfrm>
          <a:prstGeom prst="rect">
            <a:avLst/>
          </a:prstGeom>
        </p:spPr>
        <p:txBody>
          <a:bodyPr lIns="0" tIns="0" rIns="0" bIns="0" rtlCol="0" anchor="t">
            <a:spAutoFit/>
          </a:bodyPr>
          <a:lstStyle/>
          <a:p>
            <a:pPr algn="l">
              <a:lnSpc>
                <a:spcPts val="3523"/>
              </a:lnSpc>
            </a:pPr>
            <a:r>
              <a:rPr lang="es" sz="3523">
                <a:solidFill>
                  <a:srgbClr val="FFFFFF"/>
                </a:solidFill>
                <a:latin typeface="Black Mango"/>
                <a:ea typeface="Black Mango"/>
                <a:cs typeface="Black Mango"/>
                <a:sym typeface="Black Mango"/>
              </a:rPr>
              <a:t>Excelencia</a:t>
            </a:r>
          </a:p>
        </p:txBody>
      </p:sp>
      <p:sp>
        <p:nvSpPr>
          <p:cNvPr id="16" name="TextBox 16"/>
          <p:cNvSpPr txBox="1"/>
          <p:nvPr/>
        </p:nvSpPr>
        <p:spPr>
          <a:xfrm>
            <a:off x="334187" y="3784493"/>
            <a:ext cx="4466027" cy="479784"/>
          </a:xfrm>
          <a:prstGeom prst="rect">
            <a:avLst/>
          </a:prstGeom>
        </p:spPr>
        <p:txBody>
          <a:bodyPr lIns="0" tIns="0" rIns="0" bIns="0" rtlCol="0" anchor="t">
            <a:spAutoFit/>
          </a:bodyPr>
          <a:lstStyle/>
          <a:p>
            <a:pPr algn="l">
              <a:lnSpc>
                <a:spcPts val="3523"/>
              </a:lnSpc>
            </a:pPr>
            <a:r>
              <a:rPr lang="es" sz="3523">
                <a:solidFill>
                  <a:srgbClr val="FFFFFF"/>
                </a:solidFill>
                <a:latin typeface="Black Mango"/>
                <a:ea typeface="Black Mango"/>
                <a:cs typeface="Black Mango"/>
                <a:sym typeface="Black Mango"/>
              </a:rPr>
              <a:t>Comunidad</a:t>
            </a:r>
          </a:p>
        </p:txBody>
      </p:sp>
      <p:sp>
        <p:nvSpPr>
          <p:cNvPr id="17" name="TextBox 17"/>
          <p:cNvSpPr txBox="1"/>
          <p:nvPr/>
        </p:nvSpPr>
        <p:spPr>
          <a:xfrm>
            <a:off x="477956" y="5104850"/>
            <a:ext cx="4466027" cy="479784"/>
          </a:xfrm>
          <a:prstGeom prst="rect">
            <a:avLst/>
          </a:prstGeom>
        </p:spPr>
        <p:txBody>
          <a:bodyPr lIns="0" tIns="0" rIns="0" bIns="0" rtlCol="0" anchor="t">
            <a:spAutoFit/>
          </a:bodyPr>
          <a:lstStyle/>
          <a:p>
            <a:pPr algn="l">
              <a:lnSpc>
                <a:spcPts val="3523"/>
              </a:lnSpc>
            </a:pPr>
            <a:r>
              <a:rPr lang="es" sz="3523" dirty="0">
                <a:solidFill>
                  <a:srgbClr val="FFFFFF"/>
                </a:solidFill>
                <a:latin typeface="Black Mango"/>
                <a:ea typeface="Black Mango"/>
                <a:cs typeface="Black Mango"/>
                <a:sym typeface="Black Mango"/>
              </a:rPr>
              <a:t>Seguridad</a:t>
            </a:r>
          </a:p>
        </p:txBody>
      </p:sp>
      <p:sp>
        <p:nvSpPr>
          <p:cNvPr id="18" name="TextBox 18"/>
          <p:cNvSpPr txBox="1"/>
          <p:nvPr/>
        </p:nvSpPr>
        <p:spPr>
          <a:xfrm>
            <a:off x="483794" y="6315403"/>
            <a:ext cx="4466027" cy="479784"/>
          </a:xfrm>
          <a:prstGeom prst="rect">
            <a:avLst/>
          </a:prstGeom>
        </p:spPr>
        <p:txBody>
          <a:bodyPr lIns="0" tIns="0" rIns="0" bIns="0" rtlCol="0" anchor="t">
            <a:spAutoFit/>
          </a:bodyPr>
          <a:lstStyle/>
          <a:p>
            <a:pPr algn="l">
              <a:lnSpc>
                <a:spcPts val="3523"/>
              </a:lnSpc>
            </a:pPr>
            <a:r>
              <a:rPr lang="es" sz="3523">
                <a:solidFill>
                  <a:srgbClr val="FFFFFF"/>
                </a:solidFill>
                <a:latin typeface="Black Mango"/>
                <a:ea typeface="Black Mango"/>
                <a:cs typeface="Black Mango"/>
                <a:sym typeface="Black Mango"/>
              </a:rPr>
              <a:t>Empatía</a:t>
            </a:r>
          </a:p>
        </p:txBody>
      </p:sp>
      <p:sp>
        <p:nvSpPr>
          <p:cNvPr id="19" name="TextBox 19"/>
          <p:cNvSpPr txBox="1"/>
          <p:nvPr/>
        </p:nvSpPr>
        <p:spPr>
          <a:xfrm>
            <a:off x="369144" y="7582695"/>
            <a:ext cx="4466027" cy="479784"/>
          </a:xfrm>
          <a:prstGeom prst="rect">
            <a:avLst/>
          </a:prstGeom>
        </p:spPr>
        <p:txBody>
          <a:bodyPr lIns="0" tIns="0" rIns="0" bIns="0" rtlCol="0" anchor="t">
            <a:spAutoFit/>
          </a:bodyPr>
          <a:lstStyle/>
          <a:p>
            <a:pPr algn="l">
              <a:lnSpc>
                <a:spcPts val="3523"/>
              </a:lnSpc>
            </a:pPr>
            <a:r>
              <a:rPr lang="es" sz="3523">
                <a:solidFill>
                  <a:srgbClr val="FFFFFF"/>
                </a:solidFill>
                <a:latin typeface="Black Mango"/>
                <a:ea typeface="Black Mango"/>
                <a:cs typeface="Black Mango"/>
                <a:sym typeface="Black Mango"/>
              </a:rPr>
              <a:t>Innovación</a:t>
            </a:r>
          </a:p>
        </p:txBody>
      </p:sp>
      <p:sp>
        <p:nvSpPr>
          <p:cNvPr id="20" name="Freeform 20"/>
          <p:cNvSpPr/>
          <p:nvPr/>
        </p:nvSpPr>
        <p:spPr>
          <a:xfrm>
            <a:off x="-1122" y="-2632"/>
            <a:ext cx="2943650" cy="2943650"/>
          </a:xfrm>
          <a:custGeom>
            <a:avLst/>
            <a:gdLst/>
            <a:ahLst/>
            <a:cxnLst/>
            <a:rect l="l" t="t" r="r" b="b"/>
            <a:pathLst>
              <a:path w="2943650" h="2943650">
                <a:moveTo>
                  <a:pt x="0" y="0"/>
                </a:moveTo>
                <a:lnTo>
                  <a:pt x="2943650" y="0"/>
                </a:lnTo>
                <a:lnTo>
                  <a:pt x="2943650" y="2943650"/>
                </a:lnTo>
                <a:lnTo>
                  <a:pt x="0" y="2943650"/>
                </a:lnTo>
                <a:lnTo>
                  <a:pt x="0" y="0"/>
                </a:lnTo>
                <a:close/>
              </a:path>
            </a:pathLst>
          </a:custGeom>
          <a:blipFill>
            <a:blip r:embed="rId3"/>
            <a:stretch>
              <a:fillRect/>
            </a:stretch>
          </a:blipFill>
        </p:spPr>
        <p:txBody>
          <a:bodyPr/>
          <a:lstStyle/>
          <a:p>
            <a:endParaRPr lang="en-US"/>
          </a:p>
        </p:txBody>
      </p:sp>
      <p:sp>
        <p:nvSpPr>
          <p:cNvPr id="24" name="TextBox 23">
            <a:extLst>
              <a:ext uri="{FF2B5EF4-FFF2-40B4-BE49-F238E27FC236}">
                <a16:creationId xmlns:a16="http://schemas.microsoft.com/office/drawing/2014/main" id="{4FC332AC-43F8-A93E-D12B-CD045023AE85}"/>
              </a:ext>
            </a:extLst>
          </p:cNvPr>
          <p:cNvSpPr txBox="1"/>
          <p:nvPr/>
        </p:nvSpPr>
        <p:spPr>
          <a:xfrm>
            <a:off x="3185622" y="1682737"/>
            <a:ext cx="10835178" cy="1200329"/>
          </a:xfrm>
          <a:prstGeom prst="rect">
            <a:avLst/>
          </a:prstGeom>
          <a:noFill/>
        </p:spPr>
        <p:txBody>
          <a:bodyPr wrap="square" rtlCol="0">
            <a:spAutoFit/>
          </a:bodyPr>
          <a:lstStyle/>
          <a:p>
            <a:endParaRPr lang="en-US" dirty="0"/>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endParaRPr lang="en-US" dirty="0"/>
          </a:p>
        </p:txBody>
      </p:sp>
      <p:sp>
        <p:nvSpPr>
          <p:cNvPr id="28" name="TextBox 27">
            <a:extLst>
              <a:ext uri="{FF2B5EF4-FFF2-40B4-BE49-F238E27FC236}">
                <a16:creationId xmlns:a16="http://schemas.microsoft.com/office/drawing/2014/main" id="{5A993172-68D1-CE5C-4243-71FBAB49B591}"/>
              </a:ext>
            </a:extLst>
          </p:cNvPr>
          <p:cNvSpPr txBox="1"/>
          <p:nvPr/>
        </p:nvSpPr>
        <p:spPr>
          <a:xfrm>
            <a:off x="4549927" y="9471911"/>
            <a:ext cx="10421443" cy="646331"/>
          </a:xfrm>
          <a:prstGeom prst="rect">
            <a:avLst/>
          </a:prstGeom>
          <a:noFill/>
        </p:spPr>
        <p:txBody>
          <a:bodyPr wrap="none" rtlCol="0">
            <a:spAutoFit/>
          </a:bodyPr>
          <a:lstStyle/>
          <a:p>
            <a:r>
              <a:rPr lang="es" sz="1800" dirty="0">
                <a:solidFill>
                  <a:srgbClr val="414042"/>
                </a:solidFill>
                <a:latin typeface="Canva Sans 1 Italics"/>
                <a:ea typeface="Canva Sans 1 Italics"/>
                <a:cs typeface="Canva Sans 1 Italics"/>
                <a:sym typeface="Canva Sans 1 Italics"/>
              </a:rPr>
              <a:t>Preparar a los estudiantes académica, social y emocionalmente para el éxito hoy y mañana.</a:t>
            </a:r>
          </a:p>
          <a:p>
            <a:endParaRPr lang="en-US" dirty="0"/>
          </a:p>
        </p:txBody>
      </p:sp>
      <p:sp>
        <p:nvSpPr>
          <p:cNvPr id="23" name="TextBox 22">
            <a:extLst>
              <a:ext uri="{FF2B5EF4-FFF2-40B4-BE49-F238E27FC236}">
                <a16:creationId xmlns:a16="http://schemas.microsoft.com/office/drawing/2014/main" id="{507AA68F-973C-2DFD-E9D5-5466C5F2AF94}"/>
              </a:ext>
            </a:extLst>
          </p:cNvPr>
          <p:cNvSpPr txBox="1"/>
          <p:nvPr/>
        </p:nvSpPr>
        <p:spPr>
          <a:xfrm>
            <a:off x="3046279" y="1538676"/>
            <a:ext cx="14907534" cy="7402026"/>
          </a:xfrm>
          <a:prstGeom prst="rect">
            <a:avLst/>
          </a:prstGeom>
          <a:noFill/>
        </p:spPr>
        <p:txBody>
          <a:bodyPr wrap="square">
            <a:spAutoFit/>
          </a:bodyPr>
          <a:lstStyle/>
          <a:p>
            <a:pPr marL="114300" indent="0" rtl="0">
              <a:spcBef>
                <a:spcPts val="0"/>
              </a:spcBef>
              <a:spcAft>
                <a:spcPts val="0"/>
              </a:spcAft>
              <a:buNone/>
            </a:pPr>
            <a:r>
              <a:rPr lang="es" sz="2800" b="1" i="0" u="none" strike="noStrike" dirty="0" err="1">
                <a:solidFill>
                  <a:schemeClr val="accent4">
                    <a:lumMod val="75000"/>
                  </a:schemeClr>
                </a:solidFill>
                <a:effectLst/>
                <a:latin typeface="Times New Roman" panose="02020603050405020304" pitchFamily="18" charset="0"/>
              </a:rPr>
              <a:t>Perea </a:t>
            </a:r>
            <a:r>
              <a:rPr lang="es" sz="2800" b="1" i="0" u="none" strike="noStrike" dirty="0">
                <a:solidFill>
                  <a:schemeClr val="accent4">
                    <a:lumMod val="75000"/>
                  </a:schemeClr>
                </a:solidFill>
                <a:effectLst/>
                <a:latin typeface="Times New Roman" panose="02020603050405020304" pitchFamily="18" charset="0"/>
              </a:rPr>
              <a:t>se compromete a eliminar las barreras a la participación de los padres y la familia de las siguientes maneras:</a:t>
            </a:r>
          </a:p>
          <a:p>
            <a:pPr marL="114300" indent="0" rtl="0">
              <a:spcBef>
                <a:spcPts val="0"/>
              </a:spcBef>
              <a:spcAft>
                <a:spcPts val="0"/>
              </a:spcAft>
              <a:buNone/>
            </a:pPr>
            <a:endParaRPr lang="en-US" b="1" i="0" u="none" strike="noStrike" dirty="0">
              <a:solidFill>
                <a:schemeClr val="accent4">
                  <a:lumMod val="75000"/>
                </a:schemeClr>
              </a:solidFill>
              <a:effectLst/>
              <a:latin typeface="Times New Roman" panose="02020603050405020304" pitchFamily="18" charset="0"/>
            </a:endParaRPr>
          </a:p>
          <a:p>
            <a:pPr marL="114300" indent="0" rtl="0">
              <a:spcBef>
                <a:spcPts val="0"/>
              </a:spcBef>
              <a:spcAft>
                <a:spcPts val="0"/>
              </a:spcAft>
              <a:buNone/>
            </a:pPr>
            <a:r>
              <a:rPr lang="es" sz="2400" b="1" i="0" u="none" strike="noStrike" dirty="0">
                <a:solidFill>
                  <a:schemeClr val="accent4">
                    <a:lumMod val="75000"/>
                  </a:schemeClr>
                </a:solidFill>
                <a:effectLst/>
                <a:latin typeface="Times New Roman" panose="02020603050405020304" pitchFamily="18" charset="0"/>
              </a:rPr>
              <a:t>1. Reconocer y saludar constantemente a los padres y familias de una manera amigable y acogedora, por parte de todo el personal, cuando visiten la escuela.</a:t>
            </a:r>
          </a:p>
          <a:p>
            <a:pPr marL="114300" indent="0" rtl="0">
              <a:spcBef>
                <a:spcPts val="0"/>
              </a:spcBef>
              <a:spcAft>
                <a:spcPts val="0"/>
              </a:spcAft>
              <a:buNone/>
            </a:pPr>
            <a:endParaRPr lang="en-US" sz="1200" b="1" i="0" u="none" strike="noStrike" dirty="0">
              <a:solidFill>
                <a:schemeClr val="accent4">
                  <a:lumMod val="75000"/>
                </a:schemeClr>
              </a:solidFill>
              <a:effectLst/>
              <a:latin typeface="Times New Roman" panose="02020603050405020304" pitchFamily="18" charset="0"/>
            </a:endParaRPr>
          </a:p>
          <a:p>
            <a:pPr marL="114300" indent="0" rtl="0">
              <a:spcBef>
                <a:spcPts val="0"/>
              </a:spcBef>
              <a:spcAft>
                <a:spcPts val="0"/>
              </a:spcAft>
              <a:buNone/>
            </a:pPr>
            <a:r>
              <a:rPr lang="es" sz="2400" b="1" i="0" u="none" strike="noStrike" dirty="0">
                <a:solidFill>
                  <a:schemeClr val="accent4">
                    <a:lumMod val="75000"/>
                  </a:schemeClr>
                </a:solidFill>
                <a:effectLst/>
                <a:latin typeface="Times New Roman" panose="02020603050405020304" pitchFamily="18" charset="0"/>
              </a:rPr>
              <a:t>2. Proporcionar un número flexible de reuniones en distintos horarios que permitan que todos los padres y familias participen.</a:t>
            </a:r>
          </a:p>
          <a:p>
            <a:pPr marL="114300" indent="0" rtl="0">
              <a:spcBef>
                <a:spcPts val="0"/>
              </a:spcBef>
              <a:spcAft>
                <a:spcPts val="0"/>
              </a:spcAft>
              <a:buNone/>
            </a:pPr>
            <a:endParaRPr lang="en-US" sz="1200" b="1" i="0" u="none" strike="noStrike" dirty="0">
              <a:solidFill>
                <a:schemeClr val="accent4">
                  <a:lumMod val="75000"/>
                </a:schemeClr>
              </a:solidFill>
              <a:effectLst/>
              <a:latin typeface="Times New Roman" panose="02020603050405020304" pitchFamily="18" charset="0"/>
            </a:endParaRPr>
          </a:p>
          <a:p>
            <a:pPr marL="114300" indent="0" rtl="0">
              <a:spcBef>
                <a:spcPts val="0"/>
              </a:spcBef>
              <a:spcAft>
                <a:spcPts val="0"/>
              </a:spcAft>
              <a:buNone/>
            </a:pPr>
            <a:r>
              <a:rPr lang="es" sz="2400" b="1" i="0" u="none" strike="noStrike" dirty="0">
                <a:solidFill>
                  <a:schemeClr val="accent4">
                    <a:lumMod val="75000"/>
                  </a:schemeClr>
                </a:solidFill>
                <a:effectLst/>
                <a:latin typeface="Times New Roman" panose="02020603050405020304" pitchFamily="18" charset="0"/>
              </a:rPr>
              <a:t>3. Aclarar los términos utilizando un lenguaje sencillo y directo en un idioma que los padres y las familias puedan entender.</a:t>
            </a:r>
          </a:p>
          <a:p>
            <a:pPr marL="114300" indent="0" rtl="0">
              <a:spcBef>
                <a:spcPts val="0"/>
              </a:spcBef>
              <a:spcAft>
                <a:spcPts val="0"/>
              </a:spcAft>
              <a:buNone/>
            </a:pPr>
            <a:endParaRPr lang="en-US" sz="1100" b="1" i="0" u="none" strike="noStrike" dirty="0">
              <a:solidFill>
                <a:schemeClr val="accent4">
                  <a:lumMod val="75000"/>
                </a:schemeClr>
              </a:solidFill>
              <a:effectLst/>
              <a:latin typeface="Times New Roman" panose="02020603050405020304" pitchFamily="18" charset="0"/>
            </a:endParaRPr>
          </a:p>
          <a:p>
            <a:pPr marL="114300" indent="0" rtl="0">
              <a:spcBef>
                <a:spcPts val="0"/>
              </a:spcBef>
              <a:spcAft>
                <a:spcPts val="0"/>
              </a:spcAft>
              <a:buNone/>
            </a:pPr>
            <a:r>
              <a:rPr lang="es" sz="2400" b="1" i="0" u="none" strike="noStrike" dirty="0">
                <a:solidFill>
                  <a:schemeClr val="accent4">
                    <a:lumMod val="75000"/>
                  </a:schemeClr>
                </a:solidFill>
                <a:effectLst/>
                <a:latin typeface="Times New Roman" panose="02020603050405020304" pitchFamily="18" charset="0"/>
              </a:rPr>
              <a:t>4. Tener materiales escritos impresos en inglés y español.</a:t>
            </a:r>
          </a:p>
          <a:p>
            <a:pPr marL="114300" indent="0" rtl="0">
              <a:spcBef>
                <a:spcPts val="0"/>
              </a:spcBef>
              <a:spcAft>
                <a:spcPts val="0"/>
              </a:spcAft>
              <a:buNone/>
            </a:pPr>
            <a:endParaRPr lang="en-US" sz="1200" b="1" i="0" u="none" strike="noStrike" dirty="0">
              <a:solidFill>
                <a:schemeClr val="accent4">
                  <a:lumMod val="75000"/>
                </a:schemeClr>
              </a:solidFill>
              <a:effectLst/>
              <a:latin typeface="Times New Roman" panose="02020603050405020304" pitchFamily="18" charset="0"/>
            </a:endParaRPr>
          </a:p>
          <a:p>
            <a:pPr marL="114300" indent="0" rtl="0">
              <a:spcBef>
                <a:spcPts val="0"/>
              </a:spcBef>
              <a:spcAft>
                <a:spcPts val="0"/>
              </a:spcAft>
              <a:buNone/>
            </a:pPr>
            <a:r>
              <a:rPr lang="es" sz="2400" b="1" i="0" u="none" strike="noStrike" dirty="0">
                <a:solidFill>
                  <a:schemeClr val="accent4">
                    <a:lumMod val="75000"/>
                  </a:schemeClr>
                </a:solidFill>
                <a:effectLst/>
                <a:latin typeface="Times New Roman" panose="02020603050405020304" pitchFamily="18" charset="0"/>
              </a:rPr>
              <a:t>5. Proporcionar servicios de interpretación cuando sea necesario.</a:t>
            </a:r>
          </a:p>
          <a:p>
            <a:pPr marL="114300" indent="0" rtl="0">
              <a:spcBef>
                <a:spcPts val="0"/>
              </a:spcBef>
              <a:spcAft>
                <a:spcPts val="0"/>
              </a:spcAft>
              <a:buNone/>
            </a:pPr>
            <a:endParaRPr lang="en-US" sz="1200" b="1" i="0" u="none" strike="noStrike" dirty="0">
              <a:solidFill>
                <a:schemeClr val="accent4">
                  <a:lumMod val="75000"/>
                </a:schemeClr>
              </a:solidFill>
              <a:effectLst/>
              <a:latin typeface="Times New Roman" panose="02020603050405020304" pitchFamily="18" charset="0"/>
            </a:endParaRPr>
          </a:p>
          <a:p>
            <a:pPr marL="114300" indent="0" rtl="0">
              <a:spcBef>
                <a:spcPts val="0"/>
              </a:spcBef>
              <a:spcAft>
                <a:spcPts val="0"/>
              </a:spcAft>
              <a:buNone/>
            </a:pPr>
            <a:r>
              <a:rPr lang="es" sz="2400" b="1" i="0" u="none" strike="noStrike" dirty="0">
                <a:solidFill>
                  <a:schemeClr val="accent4">
                    <a:lumMod val="75000"/>
                  </a:schemeClr>
                </a:solidFill>
                <a:effectLst/>
                <a:latin typeface="Times New Roman" panose="02020603050405020304" pitchFamily="18" charset="0"/>
              </a:rPr>
              <a:t>6. Se animará a los padres y a las familias a expresar ideas, preocupaciones y sugerencias y a recibir una respuesta oportuna.</a:t>
            </a:r>
          </a:p>
          <a:p>
            <a:pPr marL="114300" indent="0" rtl="0">
              <a:spcBef>
                <a:spcPts val="0"/>
              </a:spcBef>
              <a:spcAft>
                <a:spcPts val="0"/>
              </a:spcAft>
              <a:buNone/>
            </a:pPr>
            <a:endParaRPr lang="en-US" sz="1200" b="1" i="0" u="none" strike="noStrike" dirty="0">
              <a:solidFill>
                <a:schemeClr val="accent4">
                  <a:lumMod val="75000"/>
                </a:schemeClr>
              </a:solidFill>
              <a:effectLst/>
              <a:latin typeface="Times New Roman" panose="02020603050405020304" pitchFamily="18" charset="0"/>
            </a:endParaRPr>
          </a:p>
          <a:p>
            <a:pPr marL="114300" indent="0" rtl="0">
              <a:spcBef>
                <a:spcPts val="0"/>
              </a:spcBef>
              <a:spcAft>
                <a:spcPts val="0"/>
              </a:spcAft>
              <a:buNone/>
            </a:pPr>
            <a:r>
              <a:rPr lang="es" sz="2400" b="1" i="0" u="none" strike="noStrike" dirty="0">
                <a:solidFill>
                  <a:schemeClr val="accent4">
                    <a:lumMod val="75000"/>
                  </a:schemeClr>
                </a:solidFill>
                <a:effectLst/>
                <a:latin typeface="Times New Roman" panose="02020603050405020304" pitchFamily="18" charset="0"/>
              </a:rPr>
              <a:t>7. Continuar manteniendo un diálogo diario en toda la escuela para garantizar el éxito de todos los estudiantes (personal y personal de apoyo).</a:t>
            </a:r>
          </a:p>
          <a:p>
            <a:pPr marL="114300" indent="0" rtl="0">
              <a:spcBef>
                <a:spcPts val="0"/>
              </a:spcBef>
              <a:spcAft>
                <a:spcPts val="0"/>
              </a:spcAft>
              <a:buNone/>
            </a:pPr>
            <a:endParaRPr lang="en-US" sz="1200" b="1" i="0" u="none" strike="noStrike" dirty="0">
              <a:solidFill>
                <a:schemeClr val="accent4">
                  <a:lumMod val="75000"/>
                </a:schemeClr>
              </a:solidFill>
              <a:effectLst/>
              <a:latin typeface="Times New Roman" panose="02020603050405020304" pitchFamily="18" charset="0"/>
            </a:endParaRPr>
          </a:p>
          <a:p>
            <a:pPr marL="114300" indent="0" rtl="0">
              <a:spcBef>
                <a:spcPts val="0"/>
              </a:spcBef>
              <a:spcAft>
                <a:spcPts val="0"/>
              </a:spcAft>
              <a:buNone/>
            </a:pPr>
            <a:r>
              <a:rPr lang="es" sz="2400" b="1" i="0" u="none" strike="noStrike" dirty="0">
                <a:solidFill>
                  <a:schemeClr val="accent4">
                    <a:lumMod val="75000"/>
                  </a:schemeClr>
                </a:solidFill>
                <a:effectLst/>
                <a:latin typeface="Times New Roman" panose="02020603050405020304" pitchFamily="18" charset="0"/>
              </a:rPr>
              <a:t>8. Los padres y las familias tienen la oportunidad de comunicar inquietudes/problemas al director mediante el envío de sugerencias, inquietudes, comentarios y problemas sobre el programa de toda la escuela en el Buzón de Padres ubicado en la oficina y/o el sitio web de la escuela.</a:t>
            </a:r>
          </a:p>
        </p:txBody>
      </p:sp>
    </p:spTree>
    <p:extLst>
      <p:ext uri="{BB962C8B-B14F-4D97-AF65-F5344CB8AC3E}">
        <p14:creationId xmlns:p14="http://schemas.microsoft.com/office/powerpoint/2010/main" val="61515870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p:cNvSpPr/>
          <p:nvPr/>
        </p:nvSpPr>
        <p:spPr>
          <a:xfrm>
            <a:off x="616649" y="1394486"/>
            <a:ext cx="18288000" cy="0"/>
          </a:xfrm>
          <a:prstGeom prst="line">
            <a:avLst/>
          </a:prstGeom>
          <a:ln w="9525" cap="flat">
            <a:solidFill>
              <a:srgbClr val="000000"/>
            </a:solidFill>
            <a:prstDash val="solid"/>
            <a:headEnd type="none" w="sm" len="sm"/>
            <a:tailEnd type="none" w="sm" len="sm"/>
          </a:ln>
        </p:spPr>
        <p:txBody>
          <a:bodyPr/>
          <a:lstStyle/>
          <a:p>
            <a:endParaRPr lang="en-US"/>
          </a:p>
        </p:txBody>
      </p:sp>
      <p:sp>
        <p:nvSpPr>
          <p:cNvPr id="3" name="AutoShape 3"/>
          <p:cNvSpPr/>
          <p:nvPr/>
        </p:nvSpPr>
        <p:spPr>
          <a:xfrm>
            <a:off x="-9525" y="9239250"/>
            <a:ext cx="18288000" cy="0"/>
          </a:xfrm>
          <a:prstGeom prst="line">
            <a:avLst/>
          </a:prstGeom>
          <a:ln w="9525" cap="flat">
            <a:solidFill>
              <a:srgbClr val="000000"/>
            </a:solidFill>
            <a:prstDash val="solid"/>
            <a:headEnd type="none" w="sm" len="sm"/>
            <a:tailEnd type="none" w="sm" len="sm"/>
          </a:ln>
        </p:spPr>
        <p:txBody>
          <a:bodyPr/>
          <a:lstStyle/>
          <a:p>
            <a:endParaRPr lang="en-US"/>
          </a:p>
        </p:txBody>
      </p:sp>
      <p:sp>
        <p:nvSpPr>
          <p:cNvPr id="4" name="TextBox 4"/>
          <p:cNvSpPr txBox="1"/>
          <p:nvPr/>
        </p:nvSpPr>
        <p:spPr>
          <a:xfrm>
            <a:off x="2887178" y="131309"/>
            <a:ext cx="14840479" cy="1227259"/>
          </a:xfrm>
          <a:prstGeom prst="rect">
            <a:avLst/>
          </a:prstGeom>
        </p:spPr>
        <p:txBody>
          <a:bodyPr wrap="square" lIns="0" tIns="0" rIns="0" bIns="0" rtlCol="0" anchor="t">
            <a:spAutoFit/>
          </a:bodyPr>
          <a:lstStyle/>
          <a:p>
            <a:pPr algn="ctr">
              <a:lnSpc>
                <a:spcPts val="10596"/>
              </a:lnSpc>
            </a:pPr>
            <a:r>
              <a:rPr lang="es" sz="5400" dirty="0">
                <a:solidFill>
                  <a:srgbClr val="6D2374"/>
                </a:solidFill>
                <a:latin typeface="Black Mango"/>
                <a:ea typeface="Black Mango"/>
                <a:cs typeface="Black Mango"/>
                <a:sym typeface="Black Mango"/>
              </a:rPr>
              <a:t>Plan de participación de padres y familias</a:t>
            </a:r>
          </a:p>
        </p:txBody>
      </p:sp>
      <p:sp>
        <p:nvSpPr>
          <p:cNvPr id="5" name="AutoShape 5"/>
          <p:cNvSpPr/>
          <p:nvPr/>
        </p:nvSpPr>
        <p:spPr>
          <a:xfrm>
            <a:off x="-15384402" y="9236618"/>
            <a:ext cx="18288000" cy="0"/>
          </a:xfrm>
          <a:prstGeom prst="line">
            <a:avLst/>
          </a:prstGeom>
          <a:ln w="9525" cap="flat">
            <a:solidFill>
              <a:srgbClr val="000000"/>
            </a:solidFill>
            <a:prstDash val="solid"/>
            <a:headEnd type="none" w="sm" len="sm"/>
            <a:tailEnd type="none" w="sm" len="sm"/>
          </a:ln>
        </p:spPr>
        <p:txBody>
          <a:bodyPr/>
          <a:lstStyle/>
          <a:p>
            <a:endParaRPr lang="en-US"/>
          </a:p>
        </p:txBody>
      </p:sp>
      <p:grpSp>
        <p:nvGrpSpPr>
          <p:cNvPr id="6" name="Group 6"/>
          <p:cNvGrpSpPr/>
          <p:nvPr/>
        </p:nvGrpSpPr>
        <p:grpSpPr>
          <a:xfrm>
            <a:off x="-16347" y="-2632"/>
            <a:ext cx="2929471" cy="10289632"/>
            <a:chOff x="0" y="0"/>
            <a:chExt cx="771548" cy="2710027"/>
          </a:xfrm>
        </p:grpSpPr>
        <p:sp>
          <p:nvSpPr>
            <p:cNvPr id="7" name="Freeform 7"/>
            <p:cNvSpPr/>
            <p:nvPr/>
          </p:nvSpPr>
          <p:spPr>
            <a:xfrm>
              <a:off x="0" y="0"/>
              <a:ext cx="771548" cy="2710027"/>
            </a:xfrm>
            <a:custGeom>
              <a:avLst/>
              <a:gdLst/>
              <a:ahLst/>
              <a:cxnLst/>
              <a:rect l="l" t="t" r="r" b="b"/>
              <a:pathLst>
                <a:path w="771548" h="2710027">
                  <a:moveTo>
                    <a:pt x="0" y="0"/>
                  </a:moveTo>
                  <a:lnTo>
                    <a:pt x="771548" y="0"/>
                  </a:lnTo>
                  <a:lnTo>
                    <a:pt x="771548" y="2710027"/>
                  </a:lnTo>
                  <a:lnTo>
                    <a:pt x="0" y="2710027"/>
                  </a:lnTo>
                  <a:close/>
                </a:path>
              </a:pathLst>
            </a:custGeom>
            <a:solidFill>
              <a:srgbClr val="6D2374"/>
            </a:solidFill>
          </p:spPr>
          <p:txBody>
            <a:bodyPr/>
            <a:lstStyle/>
            <a:p>
              <a:endParaRPr lang="en-US"/>
            </a:p>
          </p:txBody>
        </p:sp>
        <p:sp>
          <p:nvSpPr>
            <p:cNvPr id="8" name="TextBox 8"/>
            <p:cNvSpPr txBox="1"/>
            <p:nvPr/>
          </p:nvSpPr>
          <p:spPr>
            <a:xfrm>
              <a:off x="0" y="-219075"/>
              <a:ext cx="771548" cy="2929102"/>
            </a:xfrm>
            <a:prstGeom prst="rect">
              <a:avLst/>
            </a:prstGeom>
          </p:spPr>
          <p:txBody>
            <a:bodyPr lIns="50800" tIns="50800" rIns="50800" bIns="50800" rtlCol="0" anchor="ctr"/>
            <a:lstStyle/>
            <a:p>
              <a:pPr algn="ctr">
                <a:lnSpc>
                  <a:spcPts val="4640"/>
                </a:lnSpc>
              </a:pPr>
              <a:endParaRPr/>
            </a:p>
          </p:txBody>
        </p:sp>
      </p:grpSp>
      <p:sp>
        <p:nvSpPr>
          <p:cNvPr id="9" name="AutoShape 9"/>
          <p:cNvSpPr/>
          <p:nvPr/>
        </p:nvSpPr>
        <p:spPr>
          <a:xfrm>
            <a:off x="328350" y="3427399"/>
            <a:ext cx="2382620" cy="0"/>
          </a:xfrm>
          <a:prstGeom prst="line">
            <a:avLst/>
          </a:prstGeom>
          <a:ln w="28575" cap="flat">
            <a:solidFill>
              <a:srgbClr val="ECB31F"/>
            </a:solidFill>
            <a:prstDash val="solid"/>
            <a:headEnd type="diamond" w="lg" len="lg"/>
            <a:tailEnd type="diamond" w="lg" len="lg"/>
          </a:ln>
        </p:spPr>
        <p:txBody>
          <a:bodyPr/>
          <a:lstStyle/>
          <a:p>
            <a:endParaRPr lang="en-US"/>
          </a:p>
        </p:txBody>
      </p:sp>
      <p:sp>
        <p:nvSpPr>
          <p:cNvPr id="10" name="AutoShape 10"/>
          <p:cNvSpPr/>
          <p:nvPr/>
        </p:nvSpPr>
        <p:spPr>
          <a:xfrm>
            <a:off x="328350" y="4698138"/>
            <a:ext cx="2382620" cy="0"/>
          </a:xfrm>
          <a:prstGeom prst="line">
            <a:avLst/>
          </a:prstGeom>
          <a:ln w="28575" cap="flat">
            <a:solidFill>
              <a:srgbClr val="ECB31F"/>
            </a:solidFill>
            <a:prstDash val="solid"/>
            <a:headEnd type="diamond" w="lg" len="lg"/>
            <a:tailEnd type="diamond" w="lg" len="lg"/>
          </a:ln>
        </p:spPr>
        <p:txBody>
          <a:bodyPr/>
          <a:lstStyle/>
          <a:p>
            <a:endParaRPr lang="en-US"/>
          </a:p>
        </p:txBody>
      </p:sp>
      <p:sp>
        <p:nvSpPr>
          <p:cNvPr id="11" name="AutoShape 11"/>
          <p:cNvSpPr/>
          <p:nvPr/>
        </p:nvSpPr>
        <p:spPr>
          <a:xfrm>
            <a:off x="328350" y="5908690"/>
            <a:ext cx="2382620" cy="0"/>
          </a:xfrm>
          <a:prstGeom prst="line">
            <a:avLst/>
          </a:prstGeom>
          <a:ln w="28575" cap="flat">
            <a:solidFill>
              <a:srgbClr val="ECB31F"/>
            </a:solidFill>
            <a:prstDash val="solid"/>
            <a:headEnd type="diamond" w="lg" len="lg"/>
            <a:tailEnd type="diamond" w="lg" len="lg"/>
          </a:ln>
        </p:spPr>
        <p:txBody>
          <a:bodyPr/>
          <a:lstStyle/>
          <a:p>
            <a:endParaRPr lang="en-US"/>
          </a:p>
        </p:txBody>
      </p:sp>
      <p:sp>
        <p:nvSpPr>
          <p:cNvPr id="12" name="AutoShape 12"/>
          <p:cNvSpPr/>
          <p:nvPr/>
        </p:nvSpPr>
        <p:spPr>
          <a:xfrm>
            <a:off x="328350" y="7175983"/>
            <a:ext cx="2382620" cy="0"/>
          </a:xfrm>
          <a:prstGeom prst="line">
            <a:avLst/>
          </a:prstGeom>
          <a:ln w="28575" cap="flat">
            <a:solidFill>
              <a:srgbClr val="ECB31F"/>
            </a:solidFill>
            <a:prstDash val="solid"/>
            <a:headEnd type="diamond" w="lg" len="lg"/>
            <a:tailEnd type="diamond" w="lg" len="lg"/>
          </a:ln>
        </p:spPr>
        <p:txBody>
          <a:bodyPr/>
          <a:lstStyle/>
          <a:p>
            <a:endParaRPr lang="en-US"/>
          </a:p>
        </p:txBody>
      </p:sp>
      <p:sp>
        <p:nvSpPr>
          <p:cNvPr id="13" name="Freeform 13"/>
          <p:cNvSpPr/>
          <p:nvPr/>
        </p:nvSpPr>
        <p:spPr>
          <a:xfrm>
            <a:off x="75988" y="8481579"/>
            <a:ext cx="2640819" cy="1385330"/>
          </a:xfrm>
          <a:custGeom>
            <a:avLst/>
            <a:gdLst/>
            <a:ahLst/>
            <a:cxnLst/>
            <a:rect l="l" t="t" r="r" b="b"/>
            <a:pathLst>
              <a:path w="2640819" h="1385330">
                <a:moveTo>
                  <a:pt x="0" y="0"/>
                </a:moveTo>
                <a:lnTo>
                  <a:pt x="2640819" y="0"/>
                </a:lnTo>
                <a:lnTo>
                  <a:pt x="2640819" y="1385330"/>
                </a:lnTo>
                <a:lnTo>
                  <a:pt x="0" y="1385330"/>
                </a:lnTo>
                <a:lnTo>
                  <a:pt x="0" y="0"/>
                </a:lnTo>
                <a:close/>
              </a:path>
            </a:pathLst>
          </a:custGeom>
          <a:blipFill>
            <a:blip r:embed="rId2"/>
            <a:stretch>
              <a:fillRect/>
            </a:stretch>
          </a:blipFill>
        </p:spPr>
        <p:txBody>
          <a:bodyPr/>
          <a:lstStyle/>
          <a:p>
            <a:endParaRPr lang="en-US"/>
          </a:p>
        </p:txBody>
      </p:sp>
      <p:sp>
        <p:nvSpPr>
          <p:cNvPr id="14" name="TextBox 14"/>
          <p:cNvSpPr txBox="1"/>
          <p:nvPr/>
        </p:nvSpPr>
        <p:spPr>
          <a:xfrm rot="5400000">
            <a:off x="16608562" y="7665105"/>
            <a:ext cx="2277706" cy="251460"/>
          </a:xfrm>
          <a:prstGeom prst="rect">
            <a:avLst/>
          </a:prstGeom>
        </p:spPr>
        <p:txBody>
          <a:bodyPr lIns="0" tIns="0" rIns="0" bIns="0" rtlCol="0" anchor="t">
            <a:spAutoFit/>
          </a:bodyPr>
          <a:lstStyle/>
          <a:p>
            <a:pPr marL="0" lvl="0" indent="0" algn="l">
              <a:lnSpc>
                <a:spcPts val="1980"/>
              </a:lnSpc>
              <a:spcBef>
                <a:spcPct val="0"/>
              </a:spcBef>
            </a:pPr>
            <a:r>
              <a:rPr lang="es" sz="1800">
                <a:solidFill>
                  <a:srgbClr val="FFFFFF"/>
                </a:solidFill>
                <a:latin typeface="Black Mango"/>
                <a:ea typeface="Black Mango"/>
                <a:cs typeface="Black Mango"/>
                <a:sym typeface="Black Mango"/>
              </a:rPr>
              <a:t>Defensa de tesis</a:t>
            </a:r>
          </a:p>
        </p:txBody>
      </p:sp>
      <p:sp>
        <p:nvSpPr>
          <p:cNvPr id="15" name="TextBox 15"/>
          <p:cNvSpPr txBox="1"/>
          <p:nvPr/>
        </p:nvSpPr>
        <p:spPr>
          <a:xfrm>
            <a:off x="334187" y="2623142"/>
            <a:ext cx="4466027" cy="479784"/>
          </a:xfrm>
          <a:prstGeom prst="rect">
            <a:avLst/>
          </a:prstGeom>
        </p:spPr>
        <p:txBody>
          <a:bodyPr lIns="0" tIns="0" rIns="0" bIns="0" rtlCol="0" anchor="t">
            <a:spAutoFit/>
          </a:bodyPr>
          <a:lstStyle/>
          <a:p>
            <a:pPr algn="l">
              <a:lnSpc>
                <a:spcPts val="3523"/>
              </a:lnSpc>
            </a:pPr>
            <a:r>
              <a:rPr lang="es" sz="3523">
                <a:solidFill>
                  <a:srgbClr val="FFFFFF"/>
                </a:solidFill>
                <a:latin typeface="Black Mango"/>
                <a:ea typeface="Black Mango"/>
                <a:cs typeface="Black Mango"/>
                <a:sym typeface="Black Mango"/>
              </a:rPr>
              <a:t>Excelencia</a:t>
            </a:r>
          </a:p>
        </p:txBody>
      </p:sp>
      <p:sp>
        <p:nvSpPr>
          <p:cNvPr id="16" name="TextBox 16"/>
          <p:cNvSpPr txBox="1"/>
          <p:nvPr/>
        </p:nvSpPr>
        <p:spPr>
          <a:xfrm>
            <a:off x="334187" y="3784493"/>
            <a:ext cx="4466027" cy="479784"/>
          </a:xfrm>
          <a:prstGeom prst="rect">
            <a:avLst/>
          </a:prstGeom>
        </p:spPr>
        <p:txBody>
          <a:bodyPr lIns="0" tIns="0" rIns="0" bIns="0" rtlCol="0" anchor="t">
            <a:spAutoFit/>
          </a:bodyPr>
          <a:lstStyle/>
          <a:p>
            <a:pPr algn="l">
              <a:lnSpc>
                <a:spcPts val="3523"/>
              </a:lnSpc>
            </a:pPr>
            <a:r>
              <a:rPr lang="es" sz="3523">
                <a:solidFill>
                  <a:srgbClr val="FFFFFF"/>
                </a:solidFill>
                <a:latin typeface="Black Mango"/>
                <a:ea typeface="Black Mango"/>
                <a:cs typeface="Black Mango"/>
                <a:sym typeface="Black Mango"/>
              </a:rPr>
              <a:t>Comunidad</a:t>
            </a:r>
          </a:p>
        </p:txBody>
      </p:sp>
      <p:sp>
        <p:nvSpPr>
          <p:cNvPr id="17" name="TextBox 17"/>
          <p:cNvSpPr txBox="1"/>
          <p:nvPr/>
        </p:nvSpPr>
        <p:spPr>
          <a:xfrm>
            <a:off x="369144" y="5072577"/>
            <a:ext cx="4466027" cy="479784"/>
          </a:xfrm>
          <a:prstGeom prst="rect">
            <a:avLst/>
          </a:prstGeom>
        </p:spPr>
        <p:txBody>
          <a:bodyPr lIns="0" tIns="0" rIns="0" bIns="0" rtlCol="0" anchor="t">
            <a:spAutoFit/>
          </a:bodyPr>
          <a:lstStyle/>
          <a:p>
            <a:pPr algn="l">
              <a:lnSpc>
                <a:spcPts val="3523"/>
              </a:lnSpc>
            </a:pPr>
            <a:r>
              <a:rPr lang="es" sz="3523" dirty="0">
                <a:solidFill>
                  <a:srgbClr val="FFFFFF"/>
                </a:solidFill>
                <a:latin typeface="Black Mango"/>
                <a:ea typeface="Black Mango"/>
                <a:cs typeface="Black Mango"/>
                <a:sym typeface="Black Mango"/>
              </a:rPr>
              <a:t>Seguridad</a:t>
            </a:r>
          </a:p>
        </p:txBody>
      </p:sp>
      <p:sp>
        <p:nvSpPr>
          <p:cNvPr id="18" name="TextBox 18"/>
          <p:cNvSpPr txBox="1"/>
          <p:nvPr/>
        </p:nvSpPr>
        <p:spPr>
          <a:xfrm>
            <a:off x="483794" y="6315403"/>
            <a:ext cx="4466027" cy="479784"/>
          </a:xfrm>
          <a:prstGeom prst="rect">
            <a:avLst/>
          </a:prstGeom>
        </p:spPr>
        <p:txBody>
          <a:bodyPr lIns="0" tIns="0" rIns="0" bIns="0" rtlCol="0" anchor="t">
            <a:spAutoFit/>
          </a:bodyPr>
          <a:lstStyle/>
          <a:p>
            <a:pPr algn="l">
              <a:lnSpc>
                <a:spcPts val="3523"/>
              </a:lnSpc>
            </a:pPr>
            <a:r>
              <a:rPr lang="es" sz="3523">
                <a:solidFill>
                  <a:srgbClr val="FFFFFF"/>
                </a:solidFill>
                <a:latin typeface="Black Mango"/>
                <a:ea typeface="Black Mango"/>
                <a:cs typeface="Black Mango"/>
                <a:sym typeface="Black Mango"/>
              </a:rPr>
              <a:t>Empatía</a:t>
            </a:r>
          </a:p>
        </p:txBody>
      </p:sp>
      <p:sp>
        <p:nvSpPr>
          <p:cNvPr id="19" name="TextBox 19"/>
          <p:cNvSpPr txBox="1"/>
          <p:nvPr/>
        </p:nvSpPr>
        <p:spPr>
          <a:xfrm>
            <a:off x="369144" y="7582695"/>
            <a:ext cx="4466027" cy="479784"/>
          </a:xfrm>
          <a:prstGeom prst="rect">
            <a:avLst/>
          </a:prstGeom>
        </p:spPr>
        <p:txBody>
          <a:bodyPr lIns="0" tIns="0" rIns="0" bIns="0" rtlCol="0" anchor="t">
            <a:spAutoFit/>
          </a:bodyPr>
          <a:lstStyle/>
          <a:p>
            <a:pPr algn="l">
              <a:lnSpc>
                <a:spcPts val="3523"/>
              </a:lnSpc>
            </a:pPr>
            <a:r>
              <a:rPr lang="es" sz="3523">
                <a:solidFill>
                  <a:srgbClr val="FFFFFF"/>
                </a:solidFill>
                <a:latin typeface="Black Mango"/>
                <a:ea typeface="Black Mango"/>
                <a:cs typeface="Black Mango"/>
                <a:sym typeface="Black Mango"/>
              </a:rPr>
              <a:t>Innovación</a:t>
            </a:r>
          </a:p>
        </p:txBody>
      </p:sp>
      <p:sp>
        <p:nvSpPr>
          <p:cNvPr id="20" name="Freeform 20"/>
          <p:cNvSpPr/>
          <p:nvPr/>
        </p:nvSpPr>
        <p:spPr>
          <a:xfrm>
            <a:off x="-1122" y="-2632"/>
            <a:ext cx="2943650" cy="2943650"/>
          </a:xfrm>
          <a:custGeom>
            <a:avLst/>
            <a:gdLst/>
            <a:ahLst/>
            <a:cxnLst/>
            <a:rect l="l" t="t" r="r" b="b"/>
            <a:pathLst>
              <a:path w="2943650" h="2943650">
                <a:moveTo>
                  <a:pt x="0" y="0"/>
                </a:moveTo>
                <a:lnTo>
                  <a:pt x="2943650" y="0"/>
                </a:lnTo>
                <a:lnTo>
                  <a:pt x="2943650" y="2943650"/>
                </a:lnTo>
                <a:lnTo>
                  <a:pt x="0" y="2943650"/>
                </a:lnTo>
                <a:lnTo>
                  <a:pt x="0" y="0"/>
                </a:lnTo>
                <a:close/>
              </a:path>
            </a:pathLst>
          </a:custGeom>
          <a:blipFill>
            <a:blip r:embed="rId3"/>
            <a:stretch>
              <a:fillRect/>
            </a:stretch>
          </a:blipFill>
        </p:spPr>
        <p:txBody>
          <a:bodyPr/>
          <a:lstStyle/>
          <a:p>
            <a:endParaRPr lang="en-US"/>
          </a:p>
        </p:txBody>
      </p:sp>
      <p:sp>
        <p:nvSpPr>
          <p:cNvPr id="24" name="TextBox 23">
            <a:extLst>
              <a:ext uri="{FF2B5EF4-FFF2-40B4-BE49-F238E27FC236}">
                <a16:creationId xmlns:a16="http://schemas.microsoft.com/office/drawing/2014/main" id="{4FC332AC-43F8-A93E-D12B-CD045023AE85}"/>
              </a:ext>
            </a:extLst>
          </p:cNvPr>
          <p:cNvSpPr txBox="1"/>
          <p:nvPr/>
        </p:nvSpPr>
        <p:spPr>
          <a:xfrm>
            <a:off x="3185622" y="1682737"/>
            <a:ext cx="10835178" cy="1200329"/>
          </a:xfrm>
          <a:prstGeom prst="rect">
            <a:avLst/>
          </a:prstGeom>
          <a:noFill/>
        </p:spPr>
        <p:txBody>
          <a:bodyPr wrap="square" rtlCol="0">
            <a:spAutoFit/>
          </a:bodyPr>
          <a:lstStyle/>
          <a:p>
            <a:endParaRPr lang="en-US" dirty="0"/>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endParaRPr lang="en-US" dirty="0"/>
          </a:p>
        </p:txBody>
      </p:sp>
      <p:sp>
        <p:nvSpPr>
          <p:cNvPr id="28" name="TextBox 27">
            <a:extLst>
              <a:ext uri="{FF2B5EF4-FFF2-40B4-BE49-F238E27FC236}">
                <a16:creationId xmlns:a16="http://schemas.microsoft.com/office/drawing/2014/main" id="{5A993172-68D1-CE5C-4243-71FBAB49B591}"/>
              </a:ext>
            </a:extLst>
          </p:cNvPr>
          <p:cNvSpPr txBox="1"/>
          <p:nvPr/>
        </p:nvSpPr>
        <p:spPr>
          <a:xfrm>
            <a:off x="4549927" y="9471911"/>
            <a:ext cx="10421443" cy="646331"/>
          </a:xfrm>
          <a:prstGeom prst="rect">
            <a:avLst/>
          </a:prstGeom>
          <a:noFill/>
        </p:spPr>
        <p:txBody>
          <a:bodyPr wrap="none" rtlCol="0">
            <a:spAutoFit/>
          </a:bodyPr>
          <a:lstStyle/>
          <a:p>
            <a:r>
              <a:rPr lang="es" sz="1800" dirty="0">
                <a:solidFill>
                  <a:srgbClr val="414042"/>
                </a:solidFill>
                <a:latin typeface="Canva Sans 1 Italics"/>
                <a:ea typeface="Canva Sans 1 Italics"/>
                <a:cs typeface="Canva Sans 1 Italics"/>
                <a:sym typeface="Canva Sans 1 Italics"/>
              </a:rPr>
              <a:t>Preparar a los estudiantes académica, social y emocionalmente para el éxito hoy y mañana.</a:t>
            </a:r>
          </a:p>
          <a:p>
            <a:endParaRPr lang="en-US" dirty="0"/>
          </a:p>
        </p:txBody>
      </p:sp>
      <p:sp>
        <p:nvSpPr>
          <p:cNvPr id="23" name="TextBox 22">
            <a:extLst>
              <a:ext uri="{FF2B5EF4-FFF2-40B4-BE49-F238E27FC236}">
                <a16:creationId xmlns:a16="http://schemas.microsoft.com/office/drawing/2014/main" id="{51FD0113-545A-B6EB-5AC9-FBAC386ECA6C}"/>
              </a:ext>
            </a:extLst>
          </p:cNvPr>
          <p:cNvSpPr txBox="1"/>
          <p:nvPr/>
        </p:nvSpPr>
        <p:spPr>
          <a:xfrm>
            <a:off x="2957752" y="1384244"/>
            <a:ext cx="15254259" cy="7509748"/>
          </a:xfrm>
          <a:prstGeom prst="rect">
            <a:avLst/>
          </a:prstGeom>
          <a:noFill/>
        </p:spPr>
        <p:txBody>
          <a:bodyPr wrap="square">
            <a:spAutoFit/>
          </a:bodyPr>
          <a:lstStyle/>
          <a:p>
            <a:pPr marL="114300" indent="0" rtl="0">
              <a:spcBef>
                <a:spcPts val="1200"/>
              </a:spcBef>
              <a:spcAft>
                <a:spcPts val="0"/>
              </a:spcAft>
              <a:buNone/>
            </a:pPr>
            <a:r>
              <a:rPr lang="es" sz="2600" b="1" i="0" u="none" strike="noStrike" dirty="0" err="1">
                <a:solidFill>
                  <a:schemeClr val="accent4">
                    <a:lumMod val="75000"/>
                  </a:schemeClr>
                </a:solidFill>
                <a:effectLst/>
                <a:latin typeface="Times New Roman" panose="02020603050405020304" pitchFamily="18" charset="0"/>
              </a:rPr>
              <a:t>Perea </a:t>
            </a:r>
            <a:r>
              <a:rPr lang="es" sz="2600" b="1" i="0" u="none" strike="noStrike" dirty="0">
                <a:solidFill>
                  <a:schemeClr val="accent4">
                    <a:lumMod val="75000"/>
                  </a:schemeClr>
                </a:solidFill>
                <a:effectLst/>
                <a:latin typeface="Times New Roman" panose="02020603050405020304" pitchFamily="18" charset="0"/>
              </a:rPr>
              <a:t>alentará a los padres y a las familias a participar de manera significativa y promoverá la capacidad de una fuerte participación de los padres y la familia de las siguientes maneras:</a:t>
            </a:r>
          </a:p>
          <a:p>
            <a:pPr marL="114300" indent="0" rtl="0">
              <a:spcBef>
                <a:spcPts val="1200"/>
              </a:spcBef>
              <a:spcAft>
                <a:spcPts val="0"/>
              </a:spcAft>
              <a:buNone/>
            </a:pPr>
            <a:r>
              <a:rPr lang="es" sz="2600" i="0" u="none" strike="noStrike" dirty="0">
                <a:solidFill>
                  <a:schemeClr val="accent4">
                    <a:lumMod val="75000"/>
                  </a:schemeClr>
                </a:solidFill>
                <a:effectLst/>
                <a:latin typeface="Times New Roman" panose="02020603050405020304" pitchFamily="18" charset="0"/>
              </a:rPr>
              <a:t>Se organizarán reuniones periódicas para sugerencias, toma de decisiones y respuestas, animando a los padres y familias a participar en la Asociación de Padres y Maestros (PTO), a ser voluntarios y a asistir a las Reposterías para Padres y a las Conferencias de Padres y Maestros. Siempre se les invitará a las sesiones de capacitación para padres y a otras actividades de participación parental.</a:t>
            </a:r>
          </a:p>
          <a:p>
            <a:pPr marL="114300" indent="0" rtl="0">
              <a:spcBef>
                <a:spcPts val="1200"/>
              </a:spcBef>
              <a:spcAft>
                <a:spcPts val="0"/>
              </a:spcAft>
              <a:buNone/>
            </a:pPr>
            <a:r>
              <a:rPr lang="es" sz="2600" i="0" u="none" strike="noStrike" dirty="0">
                <a:solidFill>
                  <a:schemeClr val="accent4">
                    <a:lumMod val="75000"/>
                  </a:schemeClr>
                </a:solidFill>
                <a:effectLst/>
                <a:latin typeface="Times New Roman" panose="02020603050405020304" pitchFamily="18" charset="0"/>
              </a:rPr>
              <a:t>2. La escuela enviará avisos a los hogares para alentar a los padres y a las familias a asistir y participar en conferencias, talleres y actividades instructivas para educarlos sobre cómo comprender temas como: estándares de contenido académico estatales, evaluaciones académicas estatales y locales, cómo monitorear el progreso de un niño y cómo trabajar con educadores para mejorar el rendimiento estudiantil.</a:t>
            </a:r>
          </a:p>
          <a:p>
            <a:pPr marL="114300" indent="0" rtl="0">
              <a:spcBef>
                <a:spcPts val="1200"/>
              </a:spcBef>
              <a:spcAft>
                <a:spcPts val="0"/>
              </a:spcAft>
              <a:buNone/>
            </a:pPr>
            <a:r>
              <a:rPr lang="es" sz="2600" i="0" u="none" strike="noStrike" dirty="0">
                <a:solidFill>
                  <a:schemeClr val="accent4">
                    <a:lumMod val="75000"/>
                  </a:schemeClr>
                </a:solidFill>
                <a:effectLst/>
                <a:latin typeface="Times New Roman" panose="02020603050405020304" pitchFamily="18" charset="0"/>
              </a:rPr>
              <a:t>3. Realizar reuniones regulares y flexibles con los padres, y reuniones solicitadas por los padres para mantener a los padres y a las familias informados sobre los eventos y problemas actuales, informes de progreso oportunos y realizar conferencias de padres y maestros para discutir el progreso del niño.</a:t>
            </a:r>
          </a:p>
          <a:p>
            <a:pPr marL="114300" indent="0" rtl="0">
              <a:spcBef>
                <a:spcPts val="1200"/>
              </a:spcBef>
              <a:spcAft>
                <a:spcPts val="0"/>
              </a:spcAft>
              <a:buNone/>
            </a:pPr>
            <a:r>
              <a:rPr lang="es" sz="2600" i="0" u="none" strike="noStrike" dirty="0">
                <a:solidFill>
                  <a:schemeClr val="accent4">
                    <a:lumMod val="75000"/>
                  </a:schemeClr>
                </a:solidFill>
                <a:effectLst/>
                <a:latin typeface="Times New Roman" panose="02020603050405020304" pitchFamily="18" charset="0"/>
              </a:rPr>
              <a:t>4. Se invitará a los padres y familias a una Reunión Anual. Esta Reunión Anual se celebrará en horarios flexibles y todos los padres y familias estarán invitados. Durante esta reunión anual, se les informará sobre sus derechos a participar en la educación de sus hijos, sobre las políticas y requisitos del Título I, sobre el derecho de los padres a estar informados y sobre la participación de la Escuela Primaria </a:t>
            </a:r>
            <a:r>
              <a:rPr lang="es" sz="2600" i="0" u="none" strike="noStrike" dirty="0" err="1">
                <a:solidFill>
                  <a:schemeClr val="accent4">
                    <a:lumMod val="75000"/>
                  </a:schemeClr>
                </a:solidFill>
                <a:effectLst/>
                <a:latin typeface="Times New Roman" panose="02020603050405020304" pitchFamily="18" charset="0"/>
              </a:rPr>
              <a:t>Perea en el programa del Título I.</a:t>
            </a:r>
          </a:p>
        </p:txBody>
      </p:sp>
    </p:spTree>
    <p:extLst>
      <p:ext uri="{BB962C8B-B14F-4D97-AF65-F5344CB8AC3E}">
        <p14:creationId xmlns:p14="http://schemas.microsoft.com/office/powerpoint/2010/main" val="154217345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18099</TotalTime>
  <Words>3415</Words>
  <Application>Microsoft Office PowerPoint</Application>
  <PresentationFormat>Custom</PresentationFormat>
  <Paragraphs>447</Paragraphs>
  <Slides>29</Slides>
  <Notes>4</Notes>
  <HiddenSlides>0</HiddenSlides>
  <MMClips>0</MMClips>
  <ScaleCrop>false</ScaleCrop>
  <HeadingPairs>
    <vt:vector size="6" baseType="variant">
      <vt:variant>
        <vt:lpstr>Fonts Used</vt:lpstr>
      </vt:variant>
      <vt:variant>
        <vt:i4>12</vt:i4>
      </vt:variant>
      <vt:variant>
        <vt:lpstr>Theme</vt:lpstr>
      </vt:variant>
      <vt:variant>
        <vt:i4>1</vt:i4>
      </vt:variant>
      <vt:variant>
        <vt:lpstr>Slide Titles</vt:lpstr>
      </vt:variant>
      <vt:variant>
        <vt:i4>29</vt:i4>
      </vt:variant>
    </vt:vector>
  </HeadingPairs>
  <TitlesOfParts>
    <vt:vector size="42" baseType="lpstr">
      <vt:lpstr>Wingdings 2</vt:lpstr>
      <vt:lpstr>Aptos</vt:lpstr>
      <vt:lpstr>Times</vt:lpstr>
      <vt:lpstr>Times New Roman</vt:lpstr>
      <vt:lpstr>Arial</vt:lpstr>
      <vt:lpstr>ＭＳ Ｐゴシック</vt:lpstr>
      <vt:lpstr>Cambria</vt:lpstr>
      <vt:lpstr>Canva Sans 1 Italics</vt:lpstr>
      <vt:lpstr>Black Mango</vt:lpstr>
      <vt:lpstr>Calibri</vt:lpstr>
      <vt:lpstr>Poppins Bold</vt:lpstr>
      <vt:lpstr>Black Mango Bold</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 of Brown Aesthetic Clean Thesis Defense Presentation</dc:title>
  <dc:creator>Deitra Burks</dc:creator>
  <cp:lastModifiedBy>Deitra Burks</cp:lastModifiedBy>
  <cp:revision>20</cp:revision>
  <cp:lastPrinted>2025-08-27T17:02:25Z</cp:lastPrinted>
  <dcterms:created xsi:type="dcterms:W3CDTF">2006-08-16T00:00:00Z</dcterms:created>
  <dcterms:modified xsi:type="dcterms:W3CDTF">2025-08-28T19:03:35Z</dcterms:modified>
  <dc:identifier>DAGJ6mIxJ14</dc:identifier>
</cp:coreProperties>
</file>