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30"/>
  </p:notesMasterIdLst>
  <p:sldIdLst>
    <p:sldId id="285" r:id="rId3"/>
    <p:sldId id="275" r:id="rId4"/>
    <p:sldId id="257" r:id="rId5"/>
    <p:sldId id="1982" r:id="rId6"/>
    <p:sldId id="309" r:id="rId7"/>
    <p:sldId id="308" r:id="rId8"/>
    <p:sldId id="1983" r:id="rId9"/>
    <p:sldId id="1984" r:id="rId10"/>
    <p:sldId id="320" r:id="rId11"/>
    <p:sldId id="314" r:id="rId12"/>
    <p:sldId id="318" r:id="rId13"/>
    <p:sldId id="319" r:id="rId14"/>
    <p:sldId id="316" r:id="rId15"/>
    <p:sldId id="317" r:id="rId16"/>
    <p:sldId id="307" r:id="rId17"/>
    <p:sldId id="310" r:id="rId18"/>
    <p:sldId id="311" r:id="rId19"/>
    <p:sldId id="312" r:id="rId20"/>
    <p:sldId id="313" r:id="rId21"/>
    <p:sldId id="1985" r:id="rId22"/>
    <p:sldId id="259" r:id="rId23"/>
    <p:sldId id="1981" r:id="rId24"/>
    <p:sldId id="262" r:id="rId25"/>
    <p:sldId id="305" r:id="rId26"/>
    <p:sldId id="315" r:id="rId27"/>
    <p:sldId id="256" r:id="rId28"/>
    <p:sldId id="286"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iQhgbEIt3AZrKAivA9f9Wzv89xT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petual Fin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p:cViewPr varScale="1">
        <p:scale>
          <a:sx n="142" d="100"/>
          <a:sy n="142" d="100"/>
        </p:scale>
        <p:origin x="76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customschemas.google.com/relationships/presentationmetadata" Target="meta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F6B602-0245-467D-8CF5-A9D610D3EE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77318BE-DF80-49ED-B763-C3DE092EBBAB}">
      <dgm:prSet/>
      <dgm:spPr/>
      <dgm:t>
        <a:bodyPr/>
        <a:lstStyle/>
        <a:p>
          <a:r>
            <a:rPr lang="en-US" dirty="0"/>
            <a:t>Reading</a:t>
          </a:r>
        </a:p>
      </dgm:t>
    </dgm:pt>
    <dgm:pt modelId="{CE1DBC03-E057-4625-8287-AE1315E4AFFA}" type="parTrans" cxnId="{110E3BB1-41ED-41D4-B04C-E584ED1647A6}">
      <dgm:prSet/>
      <dgm:spPr/>
      <dgm:t>
        <a:bodyPr/>
        <a:lstStyle/>
        <a:p>
          <a:endParaRPr lang="en-US"/>
        </a:p>
      </dgm:t>
    </dgm:pt>
    <dgm:pt modelId="{F5651CD5-7F8E-47B3-B329-C2FE5E0AE6E5}" type="sibTrans" cxnId="{110E3BB1-41ED-41D4-B04C-E584ED1647A6}">
      <dgm:prSet/>
      <dgm:spPr/>
      <dgm:t>
        <a:bodyPr/>
        <a:lstStyle/>
        <a:p>
          <a:endParaRPr lang="en-US"/>
        </a:p>
      </dgm:t>
    </dgm:pt>
    <dgm:pt modelId="{C20CD920-9D4B-4D01-A96F-15645F220CA1}">
      <dgm:prSet/>
      <dgm:spPr/>
      <dgm:t>
        <a:bodyPr/>
        <a:lstStyle/>
        <a:p>
          <a:pPr>
            <a:buFont typeface="Arial" panose="020B0604020202020204" pitchFamily="34" charset="0"/>
            <a:buChar char="•"/>
          </a:pPr>
          <a:r>
            <a:rPr lang="en-US" dirty="0"/>
            <a:t>Wit &amp; Wisdom	Heggerty </a:t>
          </a:r>
        </a:p>
      </dgm:t>
    </dgm:pt>
    <dgm:pt modelId="{18C1AA70-3BED-4E6C-9F02-72AC19A37F9E}" type="parTrans" cxnId="{321847C0-061E-40AF-887F-E1929D2F1817}">
      <dgm:prSet/>
      <dgm:spPr/>
      <dgm:t>
        <a:bodyPr/>
        <a:lstStyle/>
        <a:p>
          <a:endParaRPr lang="en-US"/>
        </a:p>
      </dgm:t>
    </dgm:pt>
    <dgm:pt modelId="{B7B12949-D9EB-4387-9238-C3E84FDE3BC1}" type="sibTrans" cxnId="{321847C0-061E-40AF-887F-E1929D2F1817}">
      <dgm:prSet/>
      <dgm:spPr/>
      <dgm:t>
        <a:bodyPr/>
        <a:lstStyle/>
        <a:p>
          <a:endParaRPr lang="en-US"/>
        </a:p>
      </dgm:t>
    </dgm:pt>
    <dgm:pt modelId="{35C81E3B-6BC5-4B41-97C1-2CBABD5A29C6}">
      <dgm:prSet/>
      <dgm:spPr/>
      <dgm:t>
        <a:bodyPr/>
        <a:lstStyle/>
        <a:p>
          <a:r>
            <a:rPr lang="en-US" dirty="0" err="1"/>
            <a:t>Fundations</a:t>
          </a:r>
          <a:endParaRPr lang="en-US" dirty="0"/>
        </a:p>
      </dgm:t>
    </dgm:pt>
    <dgm:pt modelId="{63A88F84-B087-44F7-9BD5-16170B1C52EA}" type="parTrans" cxnId="{3F3D1FC2-52BE-405A-81CD-86C3AE5E5CCF}">
      <dgm:prSet/>
      <dgm:spPr/>
      <dgm:t>
        <a:bodyPr/>
        <a:lstStyle/>
        <a:p>
          <a:endParaRPr lang="en-US"/>
        </a:p>
      </dgm:t>
    </dgm:pt>
    <dgm:pt modelId="{3F3552F6-34F1-44AF-B090-52F3BAAB1321}" type="sibTrans" cxnId="{3F3D1FC2-52BE-405A-81CD-86C3AE5E5CCF}">
      <dgm:prSet/>
      <dgm:spPr/>
      <dgm:t>
        <a:bodyPr/>
        <a:lstStyle/>
        <a:p>
          <a:endParaRPr lang="en-US"/>
        </a:p>
      </dgm:t>
    </dgm:pt>
    <dgm:pt modelId="{007AB524-22D5-4A88-A576-804709430C51}">
      <dgm:prSet/>
      <dgm:spPr/>
      <dgm:t>
        <a:bodyPr/>
        <a:lstStyle/>
        <a:p>
          <a:r>
            <a:rPr lang="en-US"/>
            <a:t>Math</a:t>
          </a:r>
        </a:p>
      </dgm:t>
    </dgm:pt>
    <dgm:pt modelId="{2CDD5BA8-50D0-4EC6-A08F-248C9B879A15}" type="parTrans" cxnId="{26A84F2C-C5D0-4F9A-A4DD-7CF528CE8B76}">
      <dgm:prSet/>
      <dgm:spPr/>
      <dgm:t>
        <a:bodyPr/>
        <a:lstStyle/>
        <a:p>
          <a:endParaRPr lang="en-US"/>
        </a:p>
      </dgm:t>
    </dgm:pt>
    <dgm:pt modelId="{29F29E50-EEE7-4F34-AC86-D0674EF7E93B}" type="sibTrans" cxnId="{26A84F2C-C5D0-4F9A-A4DD-7CF528CE8B76}">
      <dgm:prSet/>
      <dgm:spPr/>
      <dgm:t>
        <a:bodyPr/>
        <a:lstStyle/>
        <a:p>
          <a:endParaRPr lang="en-US"/>
        </a:p>
      </dgm:t>
    </dgm:pt>
    <dgm:pt modelId="{493FD483-94AE-4785-A148-BDA5A0E0514A}">
      <dgm:prSet/>
      <dgm:spPr/>
      <dgm:t>
        <a:bodyPr/>
        <a:lstStyle/>
        <a:p>
          <a:r>
            <a:rPr lang="en-US" dirty="0"/>
            <a:t>Math Expressions</a:t>
          </a:r>
        </a:p>
      </dgm:t>
    </dgm:pt>
    <dgm:pt modelId="{CE5DFE79-BCEF-4A20-A859-851CD557218E}" type="parTrans" cxnId="{DED86D5C-6284-4DBB-BC7E-A0406F17DDEB}">
      <dgm:prSet/>
      <dgm:spPr/>
      <dgm:t>
        <a:bodyPr/>
        <a:lstStyle/>
        <a:p>
          <a:endParaRPr lang="en-US"/>
        </a:p>
      </dgm:t>
    </dgm:pt>
    <dgm:pt modelId="{3FDF202D-AFCB-422F-8746-8873B98E76F9}" type="sibTrans" cxnId="{DED86D5C-6284-4DBB-BC7E-A0406F17DDEB}">
      <dgm:prSet/>
      <dgm:spPr/>
      <dgm:t>
        <a:bodyPr/>
        <a:lstStyle/>
        <a:p>
          <a:endParaRPr lang="en-US"/>
        </a:p>
      </dgm:t>
    </dgm:pt>
    <dgm:pt modelId="{306CFF3D-D64F-4288-B871-1DCB4A6DD65B}">
      <dgm:prSet/>
      <dgm:spPr/>
      <dgm:t>
        <a:bodyPr/>
        <a:lstStyle/>
        <a:p>
          <a:r>
            <a:rPr lang="en-US" dirty="0" err="1"/>
            <a:t>iReady</a:t>
          </a:r>
          <a:endParaRPr lang="en-US" dirty="0"/>
        </a:p>
      </dgm:t>
    </dgm:pt>
    <dgm:pt modelId="{038655FA-BB76-4165-894B-48143022DA52}" type="parTrans" cxnId="{8A3C1975-8189-4705-9FBA-BD3FED0B1FD3}">
      <dgm:prSet/>
      <dgm:spPr/>
      <dgm:t>
        <a:bodyPr/>
        <a:lstStyle/>
        <a:p>
          <a:endParaRPr lang="en-US"/>
        </a:p>
      </dgm:t>
    </dgm:pt>
    <dgm:pt modelId="{5EBCF5AE-9C7A-4983-8C86-AE3B9FBD8747}" type="sibTrans" cxnId="{8A3C1975-8189-4705-9FBA-BD3FED0B1FD3}">
      <dgm:prSet/>
      <dgm:spPr/>
      <dgm:t>
        <a:bodyPr/>
        <a:lstStyle/>
        <a:p>
          <a:endParaRPr lang="en-US"/>
        </a:p>
      </dgm:t>
    </dgm:pt>
    <dgm:pt modelId="{7D9222B1-B245-4F44-81E2-713B2F6A48E0}">
      <dgm:prSet/>
      <dgm:spPr/>
      <dgm:t>
        <a:bodyPr/>
        <a:lstStyle/>
        <a:p>
          <a:r>
            <a:rPr lang="en-US"/>
            <a:t>Science</a:t>
          </a:r>
        </a:p>
      </dgm:t>
    </dgm:pt>
    <dgm:pt modelId="{392483C9-D108-4BC8-886B-28BA4C1FAEAB}" type="parTrans" cxnId="{B5C9969F-1746-446A-A6AC-5E451E272EDD}">
      <dgm:prSet/>
      <dgm:spPr/>
      <dgm:t>
        <a:bodyPr/>
        <a:lstStyle/>
        <a:p>
          <a:endParaRPr lang="en-US"/>
        </a:p>
      </dgm:t>
    </dgm:pt>
    <dgm:pt modelId="{D61DC9C1-FB38-436D-BB71-8B3745F31598}" type="sibTrans" cxnId="{B5C9969F-1746-446A-A6AC-5E451E272EDD}">
      <dgm:prSet/>
      <dgm:spPr/>
      <dgm:t>
        <a:bodyPr/>
        <a:lstStyle/>
        <a:p>
          <a:endParaRPr lang="en-US"/>
        </a:p>
      </dgm:t>
    </dgm:pt>
    <dgm:pt modelId="{8D9F79B6-6710-49BB-A0D7-DF1076FD0E4B}">
      <dgm:prSet/>
      <dgm:spPr/>
      <dgm:t>
        <a:bodyPr/>
        <a:lstStyle/>
        <a:p>
          <a:r>
            <a:rPr lang="en-US" dirty="0"/>
            <a:t>Studies Weekly</a:t>
          </a:r>
        </a:p>
      </dgm:t>
    </dgm:pt>
    <dgm:pt modelId="{842CA4F0-1868-4F59-8ED1-46EA778F0AB3}" type="parTrans" cxnId="{B10B17D9-EFAA-4ACA-8056-3D06F65CCF28}">
      <dgm:prSet/>
      <dgm:spPr/>
      <dgm:t>
        <a:bodyPr/>
        <a:lstStyle/>
        <a:p>
          <a:endParaRPr lang="en-US"/>
        </a:p>
      </dgm:t>
    </dgm:pt>
    <dgm:pt modelId="{12853E95-C01A-46EF-9C1B-F6BA2984FDE8}" type="sibTrans" cxnId="{B10B17D9-EFAA-4ACA-8056-3D06F65CCF28}">
      <dgm:prSet/>
      <dgm:spPr/>
      <dgm:t>
        <a:bodyPr/>
        <a:lstStyle/>
        <a:p>
          <a:endParaRPr lang="en-US"/>
        </a:p>
      </dgm:t>
    </dgm:pt>
    <dgm:pt modelId="{ECB8334E-A59D-4E09-8877-B3DBF8094116}">
      <dgm:prSet/>
      <dgm:spPr/>
      <dgm:t>
        <a:bodyPr/>
        <a:lstStyle/>
        <a:p>
          <a:r>
            <a:rPr lang="en-US" dirty="0"/>
            <a:t>Humanities </a:t>
          </a:r>
        </a:p>
      </dgm:t>
    </dgm:pt>
    <dgm:pt modelId="{07CF888C-ADA7-413A-BEF1-D9DE8B178E9A}" type="parTrans" cxnId="{FB5F86C1-526A-4877-8616-79E5139EBBCC}">
      <dgm:prSet/>
      <dgm:spPr/>
      <dgm:t>
        <a:bodyPr/>
        <a:lstStyle/>
        <a:p>
          <a:endParaRPr lang="en-US"/>
        </a:p>
      </dgm:t>
    </dgm:pt>
    <dgm:pt modelId="{F91E6BC8-36EA-4529-997E-435A893628DF}" type="sibTrans" cxnId="{FB5F86C1-526A-4877-8616-79E5139EBBCC}">
      <dgm:prSet/>
      <dgm:spPr/>
      <dgm:t>
        <a:bodyPr/>
        <a:lstStyle/>
        <a:p>
          <a:endParaRPr lang="en-US"/>
        </a:p>
      </dgm:t>
    </dgm:pt>
    <dgm:pt modelId="{3B1196CC-F0AD-49BD-8B67-3A622A1D6121}">
      <dgm:prSet/>
      <dgm:spPr/>
      <dgm:t>
        <a:bodyPr/>
        <a:lstStyle/>
        <a:p>
          <a:r>
            <a:rPr lang="en-US" dirty="0"/>
            <a:t>Grounded </a:t>
          </a:r>
        </a:p>
      </dgm:t>
    </dgm:pt>
    <dgm:pt modelId="{6394D694-5FF7-4A14-AFBA-6925908A82DE}" type="parTrans" cxnId="{F0C2DC71-DEBE-4025-B038-DCD5E4A8762D}">
      <dgm:prSet/>
      <dgm:spPr/>
      <dgm:t>
        <a:bodyPr/>
        <a:lstStyle/>
        <a:p>
          <a:endParaRPr lang="en-US"/>
        </a:p>
      </dgm:t>
    </dgm:pt>
    <dgm:pt modelId="{E72F981D-2470-4F41-8C85-AF10DF3389BD}" type="sibTrans" cxnId="{F0C2DC71-DEBE-4025-B038-DCD5E4A8762D}">
      <dgm:prSet/>
      <dgm:spPr/>
      <dgm:t>
        <a:bodyPr/>
        <a:lstStyle/>
        <a:p>
          <a:endParaRPr lang="en-US"/>
        </a:p>
      </dgm:t>
    </dgm:pt>
    <dgm:pt modelId="{58350BA7-3CB4-5443-816E-8349D65F1F0A}" type="pres">
      <dgm:prSet presAssocID="{9FF6B602-0245-467D-8CF5-A9D610D3EEB7}" presName="linear" presStyleCnt="0">
        <dgm:presLayoutVars>
          <dgm:animLvl val="lvl"/>
          <dgm:resizeHandles val="exact"/>
        </dgm:presLayoutVars>
      </dgm:prSet>
      <dgm:spPr/>
    </dgm:pt>
    <dgm:pt modelId="{C4E924E5-364C-C844-8D7F-D972EFF34694}" type="pres">
      <dgm:prSet presAssocID="{777318BE-DF80-49ED-B763-C3DE092EBBAB}" presName="parentText" presStyleLbl="node1" presStyleIdx="0" presStyleCnt="4" custLinFactNeighborX="6375" custLinFactNeighborY="-13115">
        <dgm:presLayoutVars>
          <dgm:chMax val="0"/>
          <dgm:bulletEnabled val="1"/>
        </dgm:presLayoutVars>
      </dgm:prSet>
      <dgm:spPr/>
    </dgm:pt>
    <dgm:pt modelId="{E268770B-88ED-C447-9834-D89C6E6A857F}" type="pres">
      <dgm:prSet presAssocID="{777318BE-DF80-49ED-B763-C3DE092EBBAB}" presName="childText" presStyleLbl="revTx" presStyleIdx="0" presStyleCnt="4">
        <dgm:presLayoutVars>
          <dgm:bulletEnabled val="1"/>
        </dgm:presLayoutVars>
      </dgm:prSet>
      <dgm:spPr/>
    </dgm:pt>
    <dgm:pt modelId="{AB8F328A-A241-3147-960E-4450A682187E}" type="pres">
      <dgm:prSet presAssocID="{007AB524-22D5-4A88-A576-804709430C51}" presName="parentText" presStyleLbl="node1" presStyleIdx="1" presStyleCnt="4">
        <dgm:presLayoutVars>
          <dgm:chMax val="0"/>
          <dgm:bulletEnabled val="1"/>
        </dgm:presLayoutVars>
      </dgm:prSet>
      <dgm:spPr/>
    </dgm:pt>
    <dgm:pt modelId="{0271169B-C6A8-F548-B4E4-CD56FDBFC851}" type="pres">
      <dgm:prSet presAssocID="{007AB524-22D5-4A88-A576-804709430C51}" presName="childText" presStyleLbl="revTx" presStyleIdx="1" presStyleCnt="4">
        <dgm:presLayoutVars>
          <dgm:bulletEnabled val="1"/>
        </dgm:presLayoutVars>
      </dgm:prSet>
      <dgm:spPr/>
    </dgm:pt>
    <dgm:pt modelId="{5A42A9D9-0E8B-9A40-8388-038A1D5BF660}" type="pres">
      <dgm:prSet presAssocID="{7D9222B1-B245-4F44-81E2-713B2F6A48E0}" presName="parentText" presStyleLbl="node1" presStyleIdx="2" presStyleCnt="4">
        <dgm:presLayoutVars>
          <dgm:chMax val="0"/>
          <dgm:bulletEnabled val="1"/>
        </dgm:presLayoutVars>
      </dgm:prSet>
      <dgm:spPr/>
    </dgm:pt>
    <dgm:pt modelId="{2A119290-2B04-E540-8C40-C1939822EC27}" type="pres">
      <dgm:prSet presAssocID="{7D9222B1-B245-4F44-81E2-713B2F6A48E0}" presName="childText" presStyleLbl="revTx" presStyleIdx="2" presStyleCnt="4">
        <dgm:presLayoutVars>
          <dgm:bulletEnabled val="1"/>
        </dgm:presLayoutVars>
      </dgm:prSet>
      <dgm:spPr/>
    </dgm:pt>
    <dgm:pt modelId="{31A8CBE9-2A31-744E-9979-CA4E54D92F8B}" type="pres">
      <dgm:prSet presAssocID="{ECB8334E-A59D-4E09-8877-B3DBF8094116}" presName="parentText" presStyleLbl="node1" presStyleIdx="3" presStyleCnt="4">
        <dgm:presLayoutVars>
          <dgm:chMax val="0"/>
          <dgm:bulletEnabled val="1"/>
        </dgm:presLayoutVars>
      </dgm:prSet>
      <dgm:spPr/>
    </dgm:pt>
    <dgm:pt modelId="{2E2A1056-BFBA-4541-8C13-0354D8CBB331}" type="pres">
      <dgm:prSet presAssocID="{ECB8334E-A59D-4E09-8877-B3DBF8094116}" presName="childText" presStyleLbl="revTx" presStyleIdx="3" presStyleCnt="4">
        <dgm:presLayoutVars>
          <dgm:bulletEnabled val="1"/>
        </dgm:presLayoutVars>
      </dgm:prSet>
      <dgm:spPr/>
    </dgm:pt>
  </dgm:ptLst>
  <dgm:cxnLst>
    <dgm:cxn modelId="{FFD1D102-3AD3-9E4B-AACB-6A0366D2FD6A}" type="presOf" srcId="{35C81E3B-6BC5-4B41-97C1-2CBABD5A29C6}" destId="{E268770B-88ED-C447-9834-D89C6E6A857F}" srcOrd="0" destOrd="1" presId="urn:microsoft.com/office/officeart/2005/8/layout/vList2"/>
    <dgm:cxn modelId="{12C66504-1CB6-7F4E-91A2-5ED746B10EF5}" type="presOf" srcId="{007AB524-22D5-4A88-A576-804709430C51}" destId="{AB8F328A-A241-3147-960E-4450A682187E}" srcOrd="0" destOrd="0" presId="urn:microsoft.com/office/officeart/2005/8/layout/vList2"/>
    <dgm:cxn modelId="{ACB3B60C-913E-DF49-8EB0-95E8DBE5D74F}" type="presOf" srcId="{3B1196CC-F0AD-49BD-8B67-3A622A1D6121}" destId="{2E2A1056-BFBA-4541-8C13-0354D8CBB331}" srcOrd="0" destOrd="0" presId="urn:microsoft.com/office/officeart/2005/8/layout/vList2"/>
    <dgm:cxn modelId="{26A84F2C-C5D0-4F9A-A4DD-7CF528CE8B76}" srcId="{9FF6B602-0245-467D-8CF5-A9D610D3EEB7}" destId="{007AB524-22D5-4A88-A576-804709430C51}" srcOrd="1" destOrd="0" parTransId="{2CDD5BA8-50D0-4EC6-A08F-248C9B879A15}" sibTransId="{29F29E50-EEE7-4F34-AC86-D0674EF7E93B}"/>
    <dgm:cxn modelId="{CC2C2F38-8CBA-1F42-8561-5B5E6012A84A}" type="presOf" srcId="{7D9222B1-B245-4F44-81E2-713B2F6A48E0}" destId="{5A42A9D9-0E8B-9A40-8388-038A1D5BF660}" srcOrd="0" destOrd="0" presId="urn:microsoft.com/office/officeart/2005/8/layout/vList2"/>
    <dgm:cxn modelId="{C78B4A3F-5BC5-5847-9FCE-56C48B7BFE4D}" type="presOf" srcId="{306CFF3D-D64F-4288-B871-1DCB4A6DD65B}" destId="{0271169B-C6A8-F548-B4E4-CD56FDBFC851}" srcOrd="0" destOrd="1" presId="urn:microsoft.com/office/officeart/2005/8/layout/vList2"/>
    <dgm:cxn modelId="{DED86D5C-6284-4DBB-BC7E-A0406F17DDEB}" srcId="{007AB524-22D5-4A88-A576-804709430C51}" destId="{493FD483-94AE-4785-A148-BDA5A0E0514A}" srcOrd="0" destOrd="0" parTransId="{CE5DFE79-BCEF-4A20-A859-851CD557218E}" sibTransId="{3FDF202D-AFCB-422F-8746-8873B98E76F9}"/>
    <dgm:cxn modelId="{B1B94662-B1E8-2046-B15D-A5B9FCD3CA8B}" type="presOf" srcId="{9FF6B602-0245-467D-8CF5-A9D610D3EEB7}" destId="{58350BA7-3CB4-5443-816E-8349D65F1F0A}" srcOrd="0" destOrd="0" presId="urn:microsoft.com/office/officeart/2005/8/layout/vList2"/>
    <dgm:cxn modelId="{86C0B268-47AA-4949-9FCD-8717A386B721}" type="presOf" srcId="{493FD483-94AE-4785-A148-BDA5A0E0514A}" destId="{0271169B-C6A8-F548-B4E4-CD56FDBFC851}" srcOrd="0" destOrd="0" presId="urn:microsoft.com/office/officeart/2005/8/layout/vList2"/>
    <dgm:cxn modelId="{F0C2DC71-DEBE-4025-B038-DCD5E4A8762D}" srcId="{ECB8334E-A59D-4E09-8877-B3DBF8094116}" destId="{3B1196CC-F0AD-49BD-8B67-3A622A1D6121}" srcOrd="0" destOrd="0" parTransId="{6394D694-5FF7-4A14-AFBA-6925908A82DE}" sibTransId="{E72F981D-2470-4F41-8C85-AF10DF3389BD}"/>
    <dgm:cxn modelId="{8A3C1975-8189-4705-9FBA-BD3FED0B1FD3}" srcId="{007AB524-22D5-4A88-A576-804709430C51}" destId="{306CFF3D-D64F-4288-B871-1DCB4A6DD65B}" srcOrd="1" destOrd="0" parTransId="{038655FA-BB76-4165-894B-48143022DA52}" sibTransId="{5EBCF5AE-9C7A-4983-8C86-AE3B9FBD8747}"/>
    <dgm:cxn modelId="{75B6B491-D675-D145-9929-3C4C9470DBEE}" type="presOf" srcId="{C20CD920-9D4B-4D01-A96F-15645F220CA1}" destId="{E268770B-88ED-C447-9834-D89C6E6A857F}" srcOrd="0" destOrd="0" presId="urn:microsoft.com/office/officeart/2005/8/layout/vList2"/>
    <dgm:cxn modelId="{B5C9969F-1746-446A-A6AC-5E451E272EDD}" srcId="{9FF6B602-0245-467D-8CF5-A9D610D3EEB7}" destId="{7D9222B1-B245-4F44-81E2-713B2F6A48E0}" srcOrd="2" destOrd="0" parTransId="{392483C9-D108-4BC8-886B-28BA4C1FAEAB}" sibTransId="{D61DC9C1-FB38-436D-BB71-8B3745F31598}"/>
    <dgm:cxn modelId="{8524FFAF-941B-854A-BF7C-C745F8A7AF59}" type="presOf" srcId="{8D9F79B6-6710-49BB-A0D7-DF1076FD0E4B}" destId="{2A119290-2B04-E540-8C40-C1939822EC27}" srcOrd="0" destOrd="0" presId="urn:microsoft.com/office/officeart/2005/8/layout/vList2"/>
    <dgm:cxn modelId="{110E3BB1-41ED-41D4-B04C-E584ED1647A6}" srcId="{9FF6B602-0245-467D-8CF5-A9D610D3EEB7}" destId="{777318BE-DF80-49ED-B763-C3DE092EBBAB}" srcOrd="0" destOrd="0" parTransId="{CE1DBC03-E057-4625-8287-AE1315E4AFFA}" sibTransId="{F5651CD5-7F8E-47B3-B329-C2FE5E0AE6E5}"/>
    <dgm:cxn modelId="{321847C0-061E-40AF-887F-E1929D2F1817}" srcId="{777318BE-DF80-49ED-B763-C3DE092EBBAB}" destId="{C20CD920-9D4B-4D01-A96F-15645F220CA1}" srcOrd="0" destOrd="0" parTransId="{18C1AA70-3BED-4E6C-9F02-72AC19A37F9E}" sibTransId="{B7B12949-D9EB-4387-9238-C3E84FDE3BC1}"/>
    <dgm:cxn modelId="{FB5F86C1-526A-4877-8616-79E5139EBBCC}" srcId="{9FF6B602-0245-467D-8CF5-A9D610D3EEB7}" destId="{ECB8334E-A59D-4E09-8877-B3DBF8094116}" srcOrd="3" destOrd="0" parTransId="{07CF888C-ADA7-413A-BEF1-D9DE8B178E9A}" sibTransId="{F91E6BC8-36EA-4529-997E-435A893628DF}"/>
    <dgm:cxn modelId="{3F3D1FC2-52BE-405A-81CD-86C3AE5E5CCF}" srcId="{777318BE-DF80-49ED-B763-C3DE092EBBAB}" destId="{35C81E3B-6BC5-4B41-97C1-2CBABD5A29C6}" srcOrd="1" destOrd="0" parTransId="{63A88F84-B087-44F7-9BD5-16170B1C52EA}" sibTransId="{3F3552F6-34F1-44AF-B090-52F3BAAB1321}"/>
    <dgm:cxn modelId="{B10B17D9-EFAA-4ACA-8056-3D06F65CCF28}" srcId="{7D9222B1-B245-4F44-81E2-713B2F6A48E0}" destId="{8D9F79B6-6710-49BB-A0D7-DF1076FD0E4B}" srcOrd="0" destOrd="0" parTransId="{842CA4F0-1868-4F59-8ED1-46EA778F0AB3}" sibTransId="{12853E95-C01A-46EF-9C1B-F6BA2984FDE8}"/>
    <dgm:cxn modelId="{A2C388DE-8907-D447-B2D0-8D8F807F6AB1}" type="presOf" srcId="{777318BE-DF80-49ED-B763-C3DE092EBBAB}" destId="{C4E924E5-364C-C844-8D7F-D972EFF34694}" srcOrd="0" destOrd="0" presId="urn:microsoft.com/office/officeart/2005/8/layout/vList2"/>
    <dgm:cxn modelId="{6EF076FC-AA50-9740-9C55-8C61AF624F59}" type="presOf" srcId="{ECB8334E-A59D-4E09-8877-B3DBF8094116}" destId="{31A8CBE9-2A31-744E-9979-CA4E54D92F8B}" srcOrd="0" destOrd="0" presId="urn:microsoft.com/office/officeart/2005/8/layout/vList2"/>
    <dgm:cxn modelId="{2843CDCA-0153-704C-A021-4B52ED0CBF64}" type="presParOf" srcId="{58350BA7-3CB4-5443-816E-8349D65F1F0A}" destId="{C4E924E5-364C-C844-8D7F-D972EFF34694}" srcOrd="0" destOrd="0" presId="urn:microsoft.com/office/officeart/2005/8/layout/vList2"/>
    <dgm:cxn modelId="{A42C9B99-E9E0-D249-BBA9-62C2A0386CC3}" type="presParOf" srcId="{58350BA7-3CB4-5443-816E-8349D65F1F0A}" destId="{E268770B-88ED-C447-9834-D89C6E6A857F}" srcOrd="1" destOrd="0" presId="urn:microsoft.com/office/officeart/2005/8/layout/vList2"/>
    <dgm:cxn modelId="{81CF32E7-A50F-3847-B950-46A1F735FC83}" type="presParOf" srcId="{58350BA7-3CB4-5443-816E-8349D65F1F0A}" destId="{AB8F328A-A241-3147-960E-4450A682187E}" srcOrd="2" destOrd="0" presId="urn:microsoft.com/office/officeart/2005/8/layout/vList2"/>
    <dgm:cxn modelId="{55D41023-F710-F548-8F96-FF0DA3508223}" type="presParOf" srcId="{58350BA7-3CB4-5443-816E-8349D65F1F0A}" destId="{0271169B-C6A8-F548-B4E4-CD56FDBFC851}" srcOrd="3" destOrd="0" presId="urn:microsoft.com/office/officeart/2005/8/layout/vList2"/>
    <dgm:cxn modelId="{27805D43-7CCC-A04F-A281-56D310129E25}" type="presParOf" srcId="{58350BA7-3CB4-5443-816E-8349D65F1F0A}" destId="{5A42A9D9-0E8B-9A40-8388-038A1D5BF660}" srcOrd="4" destOrd="0" presId="urn:microsoft.com/office/officeart/2005/8/layout/vList2"/>
    <dgm:cxn modelId="{19FFABAA-8381-3649-9C2F-E47A45C88D96}" type="presParOf" srcId="{58350BA7-3CB4-5443-816E-8349D65F1F0A}" destId="{2A119290-2B04-E540-8C40-C1939822EC27}" srcOrd="5" destOrd="0" presId="urn:microsoft.com/office/officeart/2005/8/layout/vList2"/>
    <dgm:cxn modelId="{9072C890-F757-DE41-BE88-F544231812E6}" type="presParOf" srcId="{58350BA7-3CB4-5443-816E-8349D65F1F0A}" destId="{31A8CBE9-2A31-744E-9979-CA4E54D92F8B}" srcOrd="6" destOrd="0" presId="urn:microsoft.com/office/officeart/2005/8/layout/vList2"/>
    <dgm:cxn modelId="{40E96EAA-28BA-924A-9803-C5BAA4213A36}" type="presParOf" srcId="{58350BA7-3CB4-5443-816E-8349D65F1F0A}" destId="{2E2A1056-BFBA-4541-8C13-0354D8CBB331}"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924E5-364C-C844-8D7F-D972EFF34694}">
      <dsp:nvSpPr>
        <dsp:cNvPr id="0" name=""/>
        <dsp:cNvSpPr/>
      </dsp:nvSpPr>
      <dsp:spPr>
        <a:xfrm>
          <a:off x="0" y="0"/>
          <a:ext cx="7432798"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Reading</a:t>
          </a:r>
        </a:p>
      </dsp:txBody>
      <dsp:txXfrm>
        <a:off x="26273" y="26273"/>
        <a:ext cx="7380252" cy="485654"/>
      </dsp:txXfrm>
    </dsp:sp>
    <dsp:sp modelId="{E268770B-88ED-C447-9834-D89C6E6A857F}">
      <dsp:nvSpPr>
        <dsp:cNvPr id="0" name=""/>
        <dsp:cNvSpPr/>
      </dsp:nvSpPr>
      <dsp:spPr>
        <a:xfrm>
          <a:off x="0" y="562072"/>
          <a:ext cx="7432798" cy="595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991" tIns="29210" rIns="163576" bIns="29210" numCol="1" spcCol="1270" anchor="t" anchorCtr="0">
          <a:noAutofit/>
        </a:bodyPr>
        <a:lstStyle/>
        <a:p>
          <a:pPr marL="171450" lvl="1" indent="-171450" algn="l" defTabSz="800100">
            <a:lnSpc>
              <a:spcPct val="90000"/>
            </a:lnSpc>
            <a:spcBef>
              <a:spcPct val="0"/>
            </a:spcBef>
            <a:spcAft>
              <a:spcPct val="20000"/>
            </a:spcAft>
            <a:buFont typeface="Arial" panose="020B0604020202020204" pitchFamily="34" charset="0"/>
            <a:buChar char="•"/>
          </a:pPr>
          <a:r>
            <a:rPr lang="en-US" sz="1800" kern="1200" dirty="0"/>
            <a:t>Wit &amp; Wisdom	Heggerty </a:t>
          </a:r>
        </a:p>
        <a:p>
          <a:pPr marL="171450" lvl="1" indent="-171450" algn="l" defTabSz="800100">
            <a:lnSpc>
              <a:spcPct val="90000"/>
            </a:lnSpc>
            <a:spcBef>
              <a:spcPct val="0"/>
            </a:spcBef>
            <a:spcAft>
              <a:spcPct val="20000"/>
            </a:spcAft>
            <a:buChar char="•"/>
          </a:pPr>
          <a:r>
            <a:rPr lang="en-US" sz="1800" kern="1200" dirty="0" err="1"/>
            <a:t>Fundations</a:t>
          </a:r>
          <a:endParaRPr lang="en-US" sz="1800" kern="1200" dirty="0"/>
        </a:p>
      </dsp:txBody>
      <dsp:txXfrm>
        <a:off x="0" y="562072"/>
        <a:ext cx="7432798" cy="595125"/>
      </dsp:txXfrm>
    </dsp:sp>
    <dsp:sp modelId="{AB8F328A-A241-3147-960E-4450A682187E}">
      <dsp:nvSpPr>
        <dsp:cNvPr id="0" name=""/>
        <dsp:cNvSpPr/>
      </dsp:nvSpPr>
      <dsp:spPr>
        <a:xfrm>
          <a:off x="0" y="1157197"/>
          <a:ext cx="7432798"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Math</a:t>
          </a:r>
        </a:p>
      </dsp:txBody>
      <dsp:txXfrm>
        <a:off x="26273" y="1183470"/>
        <a:ext cx="7380252" cy="485654"/>
      </dsp:txXfrm>
    </dsp:sp>
    <dsp:sp modelId="{0271169B-C6A8-F548-B4E4-CD56FDBFC851}">
      <dsp:nvSpPr>
        <dsp:cNvPr id="0" name=""/>
        <dsp:cNvSpPr/>
      </dsp:nvSpPr>
      <dsp:spPr>
        <a:xfrm>
          <a:off x="0" y="1695397"/>
          <a:ext cx="7432798" cy="595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99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Math Expressions</a:t>
          </a:r>
        </a:p>
        <a:p>
          <a:pPr marL="171450" lvl="1" indent="-171450" algn="l" defTabSz="800100">
            <a:lnSpc>
              <a:spcPct val="90000"/>
            </a:lnSpc>
            <a:spcBef>
              <a:spcPct val="0"/>
            </a:spcBef>
            <a:spcAft>
              <a:spcPct val="20000"/>
            </a:spcAft>
            <a:buChar char="•"/>
          </a:pPr>
          <a:r>
            <a:rPr lang="en-US" sz="1800" kern="1200" dirty="0" err="1"/>
            <a:t>iReady</a:t>
          </a:r>
          <a:endParaRPr lang="en-US" sz="1800" kern="1200" dirty="0"/>
        </a:p>
      </dsp:txBody>
      <dsp:txXfrm>
        <a:off x="0" y="1695397"/>
        <a:ext cx="7432798" cy="595125"/>
      </dsp:txXfrm>
    </dsp:sp>
    <dsp:sp modelId="{5A42A9D9-0E8B-9A40-8388-038A1D5BF660}">
      <dsp:nvSpPr>
        <dsp:cNvPr id="0" name=""/>
        <dsp:cNvSpPr/>
      </dsp:nvSpPr>
      <dsp:spPr>
        <a:xfrm>
          <a:off x="0" y="2290522"/>
          <a:ext cx="7432798"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Science</a:t>
          </a:r>
        </a:p>
      </dsp:txBody>
      <dsp:txXfrm>
        <a:off x="26273" y="2316795"/>
        <a:ext cx="7380252" cy="485654"/>
      </dsp:txXfrm>
    </dsp:sp>
    <dsp:sp modelId="{2A119290-2B04-E540-8C40-C1939822EC27}">
      <dsp:nvSpPr>
        <dsp:cNvPr id="0" name=""/>
        <dsp:cNvSpPr/>
      </dsp:nvSpPr>
      <dsp:spPr>
        <a:xfrm>
          <a:off x="0" y="2828722"/>
          <a:ext cx="7432798"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99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Studies Weekly</a:t>
          </a:r>
        </a:p>
      </dsp:txBody>
      <dsp:txXfrm>
        <a:off x="0" y="2828722"/>
        <a:ext cx="7432798" cy="380880"/>
      </dsp:txXfrm>
    </dsp:sp>
    <dsp:sp modelId="{31A8CBE9-2A31-744E-9979-CA4E54D92F8B}">
      <dsp:nvSpPr>
        <dsp:cNvPr id="0" name=""/>
        <dsp:cNvSpPr/>
      </dsp:nvSpPr>
      <dsp:spPr>
        <a:xfrm>
          <a:off x="0" y="3209602"/>
          <a:ext cx="7432798"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Humanities </a:t>
          </a:r>
        </a:p>
      </dsp:txBody>
      <dsp:txXfrm>
        <a:off x="26273" y="3235875"/>
        <a:ext cx="7380252" cy="485654"/>
      </dsp:txXfrm>
    </dsp:sp>
    <dsp:sp modelId="{2E2A1056-BFBA-4541-8C13-0354D8CBB331}">
      <dsp:nvSpPr>
        <dsp:cNvPr id="0" name=""/>
        <dsp:cNvSpPr/>
      </dsp:nvSpPr>
      <dsp:spPr>
        <a:xfrm>
          <a:off x="0" y="3747802"/>
          <a:ext cx="7432798"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99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Grounded </a:t>
          </a:r>
        </a:p>
      </dsp:txBody>
      <dsp:txXfrm>
        <a:off x="0" y="3747802"/>
        <a:ext cx="7432798" cy="380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222B5-B5B4-BD4D-AFB6-C0E895021B69}" type="slidenum">
              <a:rPr lang="en-US" smtClean="0"/>
              <a:t>22</a:t>
            </a:fld>
            <a:endParaRPr lang="en-US"/>
          </a:p>
        </p:txBody>
      </p:sp>
    </p:spTree>
    <p:extLst>
      <p:ext uri="{BB962C8B-B14F-4D97-AF65-F5344CB8AC3E}">
        <p14:creationId xmlns:p14="http://schemas.microsoft.com/office/powerpoint/2010/main" val="384226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ca5656e63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13ca5656e6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1209764" y="205979"/>
            <a:ext cx="7432797" cy="857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body" idx="1"/>
          </p:nvPr>
        </p:nvSpPr>
        <p:spPr>
          <a:xfrm>
            <a:off x="1209764" y="1200150"/>
            <a:ext cx="7432797" cy="329116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6" name="Google Shape;26;p23"/>
          <p:cNvSpPr>
            <a:spLocks noGrp="1"/>
          </p:cNvSpPr>
          <p:nvPr>
            <p:ph type="sldNum" idx="12"/>
          </p:nvPr>
        </p:nvSpPr>
        <p:spPr>
          <a:xfrm>
            <a:off x="8512404" y="4721166"/>
            <a:ext cx="461523" cy="304191"/>
          </a:xfrm>
          <a:prstGeom prst="bracketPair">
            <a:avLst/>
          </a:prstGeom>
          <a:noFill/>
          <a:ln>
            <a:noFill/>
          </a:ln>
        </p:spPr>
        <p:txBody>
          <a:bodyPr spcFirstLastPara="1" wrap="square" lIns="0" tIns="45700" rIns="0" bIns="45700" anchor="t"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9BF83B-47E5-3E4A-92E5-AEA4FD24D5D1}"/>
              </a:ext>
            </a:extLst>
          </p:cNvPr>
          <p:cNvSpPr>
            <a:spLocks noGrp="1"/>
          </p:cNvSpPr>
          <p:nvPr>
            <p:ph type="dt" sz="half" idx="10"/>
          </p:nvPr>
        </p:nvSpPr>
        <p:spPr/>
        <p:txBody>
          <a:bodyPr/>
          <a:lstStyle/>
          <a:p>
            <a:fld id="{FAE9C9A0-2B42-064A-8686-F50134755301}" type="datetimeFigureOut">
              <a:rPr lang="en-US" smtClean="0"/>
              <a:t>5/23/24</a:t>
            </a:fld>
            <a:endParaRPr lang="en-US"/>
          </a:p>
        </p:txBody>
      </p:sp>
      <p:sp>
        <p:nvSpPr>
          <p:cNvPr id="3" name="Footer Placeholder 2">
            <a:extLst>
              <a:ext uri="{FF2B5EF4-FFF2-40B4-BE49-F238E27FC236}">
                <a16:creationId xmlns:a16="http://schemas.microsoft.com/office/drawing/2014/main" id="{55134D56-CC2B-634A-90CF-B9F92D8A7E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009498-36EC-CF49-B1FB-EDB733C9C2A9}"/>
              </a:ext>
            </a:extLst>
          </p:cNvPr>
          <p:cNvSpPr>
            <a:spLocks noGrp="1"/>
          </p:cNvSpPr>
          <p:nvPr>
            <p:ph type="sldNum" sz="quarter" idx="12"/>
          </p:nvPr>
        </p:nvSpPr>
        <p:spPr/>
        <p:txBody>
          <a:bodyPr/>
          <a:lstStyle/>
          <a:p>
            <a:fld id="{793B2E96-9B1B-E644-9C83-61FB775C50E0}" type="slidenum">
              <a:rPr lang="en-US" smtClean="0"/>
              <a:t>‹#›</a:t>
            </a:fld>
            <a:endParaRPr lang="en-US"/>
          </a:p>
        </p:txBody>
      </p:sp>
    </p:spTree>
    <p:extLst>
      <p:ext uri="{BB962C8B-B14F-4D97-AF65-F5344CB8AC3E}">
        <p14:creationId xmlns:p14="http://schemas.microsoft.com/office/powerpoint/2010/main" val="138330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4"/>
        <p:cNvGrpSpPr/>
        <p:nvPr/>
      </p:nvGrpSpPr>
      <p:grpSpPr>
        <a:xfrm>
          <a:off x="0" y="0"/>
          <a:ext cx="0" cy="0"/>
          <a:chOff x="0" y="0"/>
          <a:chExt cx="0" cy="0"/>
        </a:xfrm>
      </p:grpSpPr>
      <p:sp>
        <p:nvSpPr>
          <p:cNvPr id="85" name="Google Shape;85;gea45dfc8fe_1_271"/>
          <p:cNvSpPr txBox="1">
            <a:spLocks noGrp="1"/>
          </p:cNvSpPr>
          <p:nvPr>
            <p:ph type="ctrTitle"/>
          </p:nvPr>
        </p:nvSpPr>
        <p:spPr>
          <a:xfrm>
            <a:off x="1209764" y="1428751"/>
            <a:ext cx="7543800" cy="19455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6600"/>
              <a:buFont typeface="Cambria"/>
              <a:buNone/>
              <a:defRPr sz="6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gea45dfc8fe_1_271"/>
          <p:cNvSpPr txBox="1">
            <a:spLocks noGrp="1"/>
          </p:cNvSpPr>
          <p:nvPr>
            <p:ph type="subTitle" idx="1"/>
          </p:nvPr>
        </p:nvSpPr>
        <p:spPr>
          <a:xfrm>
            <a:off x="1209764" y="3429000"/>
            <a:ext cx="6461700" cy="800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400"/>
              </a:spcBef>
              <a:spcAft>
                <a:spcPts val="0"/>
              </a:spcAft>
              <a:buSzPts val="2000"/>
              <a:buNone/>
              <a:defRPr sz="2000">
                <a:solidFill>
                  <a:srgbClr val="A489A9"/>
                </a:solidFill>
              </a:defRPr>
            </a:lvl1pPr>
            <a:lvl2pPr lvl="1" algn="ctr">
              <a:lnSpc>
                <a:spcPct val="100000"/>
              </a:lnSpc>
              <a:spcBef>
                <a:spcPts val="400"/>
              </a:spcBef>
              <a:spcAft>
                <a:spcPts val="0"/>
              </a:spcAft>
              <a:buSzPts val="2000"/>
              <a:buNone/>
              <a:defRPr>
                <a:solidFill>
                  <a:srgbClr val="A489A9"/>
                </a:solidFill>
              </a:defRPr>
            </a:lvl2pPr>
            <a:lvl3pPr lvl="2" algn="ctr">
              <a:lnSpc>
                <a:spcPct val="100000"/>
              </a:lnSpc>
              <a:spcBef>
                <a:spcPts val="360"/>
              </a:spcBef>
              <a:spcAft>
                <a:spcPts val="0"/>
              </a:spcAft>
              <a:buSzPts val="1800"/>
              <a:buNone/>
              <a:defRPr>
                <a:solidFill>
                  <a:srgbClr val="A489A9"/>
                </a:solidFill>
              </a:defRPr>
            </a:lvl3pPr>
            <a:lvl4pPr lvl="3" algn="ctr">
              <a:lnSpc>
                <a:spcPct val="100000"/>
              </a:lnSpc>
              <a:spcBef>
                <a:spcPts val="320"/>
              </a:spcBef>
              <a:spcAft>
                <a:spcPts val="0"/>
              </a:spcAft>
              <a:buSzPts val="1600"/>
              <a:buNone/>
              <a:defRPr>
                <a:solidFill>
                  <a:srgbClr val="A489A9"/>
                </a:solidFill>
              </a:defRPr>
            </a:lvl4pPr>
            <a:lvl5pPr lvl="4" algn="ctr">
              <a:lnSpc>
                <a:spcPct val="100000"/>
              </a:lnSpc>
              <a:spcBef>
                <a:spcPts val="280"/>
              </a:spcBef>
              <a:spcAft>
                <a:spcPts val="0"/>
              </a:spcAft>
              <a:buSzPts val="1400"/>
              <a:buNone/>
              <a:defRPr>
                <a:solidFill>
                  <a:srgbClr val="A489A9"/>
                </a:solidFill>
              </a:defRPr>
            </a:lvl5pPr>
            <a:lvl6pPr lvl="5" algn="ctr">
              <a:lnSpc>
                <a:spcPct val="100000"/>
              </a:lnSpc>
              <a:spcBef>
                <a:spcPts val="280"/>
              </a:spcBef>
              <a:spcAft>
                <a:spcPts val="0"/>
              </a:spcAft>
              <a:buSzPts val="1400"/>
              <a:buNone/>
              <a:defRPr>
                <a:solidFill>
                  <a:srgbClr val="A489A9"/>
                </a:solidFill>
              </a:defRPr>
            </a:lvl6pPr>
            <a:lvl7pPr lvl="6" algn="ctr">
              <a:lnSpc>
                <a:spcPct val="100000"/>
              </a:lnSpc>
              <a:spcBef>
                <a:spcPts val="280"/>
              </a:spcBef>
              <a:spcAft>
                <a:spcPts val="0"/>
              </a:spcAft>
              <a:buSzPts val="1400"/>
              <a:buNone/>
              <a:defRPr>
                <a:solidFill>
                  <a:srgbClr val="A489A9"/>
                </a:solidFill>
              </a:defRPr>
            </a:lvl7pPr>
            <a:lvl8pPr lvl="7" algn="ctr">
              <a:lnSpc>
                <a:spcPct val="100000"/>
              </a:lnSpc>
              <a:spcBef>
                <a:spcPts val="280"/>
              </a:spcBef>
              <a:spcAft>
                <a:spcPts val="0"/>
              </a:spcAft>
              <a:buSzPts val="1400"/>
              <a:buNone/>
              <a:defRPr>
                <a:solidFill>
                  <a:srgbClr val="A489A9"/>
                </a:solidFill>
              </a:defRPr>
            </a:lvl8pPr>
            <a:lvl9pPr lvl="8" algn="ctr">
              <a:lnSpc>
                <a:spcPct val="100000"/>
              </a:lnSpc>
              <a:spcBef>
                <a:spcPts val="280"/>
              </a:spcBef>
              <a:spcAft>
                <a:spcPts val="0"/>
              </a:spcAft>
              <a:buSzPts val="1400"/>
              <a:buNone/>
              <a:defRPr>
                <a:solidFill>
                  <a:srgbClr val="A489A9"/>
                </a:solidFill>
              </a:defRPr>
            </a:lvl9pPr>
          </a:lstStyle>
          <a:p>
            <a:endParaRPr/>
          </a:p>
        </p:txBody>
      </p:sp>
      <p:sp>
        <p:nvSpPr>
          <p:cNvPr id="87" name="Google Shape;87;gea45dfc8fe_1_271"/>
          <p:cNvSpPr>
            <a:spLocks noGrp="1"/>
          </p:cNvSpPr>
          <p:nvPr>
            <p:ph type="sldNum" idx="12"/>
          </p:nvPr>
        </p:nvSpPr>
        <p:spPr>
          <a:xfrm>
            <a:off x="8512404" y="4721166"/>
            <a:ext cx="461400" cy="304200"/>
          </a:xfrm>
          <a:prstGeom prst="bracketPair">
            <a:avLst/>
          </a:prstGeom>
          <a:noFill/>
          <a:ln>
            <a:noFill/>
          </a:ln>
        </p:spPr>
        <p:txBody>
          <a:bodyPr spcFirstLastPara="1" wrap="square" lIns="0" tIns="45700" rIns="0" bIns="45700" anchor="t"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95"/>
        <p:cNvGrpSpPr/>
        <p:nvPr/>
      </p:nvGrpSpPr>
      <p:grpSpPr>
        <a:xfrm>
          <a:off x="0" y="0"/>
          <a:ext cx="0" cy="0"/>
          <a:chOff x="0" y="0"/>
          <a:chExt cx="0" cy="0"/>
        </a:xfrm>
      </p:grpSpPr>
      <p:sp>
        <p:nvSpPr>
          <p:cNvPr id="96" name="Google Shape;96;gea45dfc8fe_1_286"/>
          <p:cNvSpPr txBox="1">
            <a:spLocks noGrp="1"/>
          </p:cNvSpPr>
          <p:nvPr>
            <p:ph type="title"/>
          </p:nvPr>
        </p:nvSpPr>
        <p:spPr>
          <a:xfrm>
            <a:off x="1209764" y="3702817"/>
            <a:ext cx="7659600" cy="8763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3600"/>
              <a:buFont typeface="Cambria"/>
              <a:buNone/>
              <a:defRPr sz="36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gea45dfc8fe_1_286"/>
          <p:cNvSpPr txBox="1">
            <a:spLocks noGrp="1"/>
          </p:cNvSpPr>
          <p:nvPr>
            <p:ph type="body" idx="1"/>
          </p:nvPr>
        </p:nvSpPr>
        <p:spPr>
          <a:xfrm>
            <a:off x="1209764" y="2477664"/>
            <a:ext cx="6135600" cy="12252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2000"/>
              <a:buNone/>
              <a:defRPr sz="2000">
                <a:solidFill>
                  <a:srgbClr val="A489A9"/>
                </a:solidFill>
              </a:defRPr>
            </a:lvl1pPr>
            <a:lvl2pPr marL="914400" lvl="1" indent="-228600" algn="l">
              <a:lnSpc>
                <a:spcPct val="100000"/>
              </a:lnSpc>
              <a:spcBef>
                <a:spcPts val="360"/>
              </a:spcBef>
              <a:spcAft>
                <a:spcPts val="0"/>
              </a:spcAft>
              <a:buSzPts val="1800"/>
              <a:buNone/>
              <a:defRPr sz="1800">
                <a:solidFill>
                  <a:srgbClr val="A489A9"/>
                </a:solidFill>
              </a:defRPr>
            </a:lvl2pPr>
            <a:lvl3pPr marL="1371600" lvl="2" indent="-228600" algn="l">
              <a:lnSpc>
                <a:spcPct val="100000"/>
              </a:lnSpc>
              <a:spcBef>
                <a:spcPts val="320"/>
              </a:spcBef>
              <a:spcAft>
                <a:spcPts val="0"/>
              </a:spcAft>
              <a:buSzPts val="1600"/>
              <a:buNone/>
              <a:defRPr sz="1600">
                <a:solidFill>
                  <a:srgbClr val="A489A9"/>
                </a:solidFill>
              </a:defRPr>
            </a:lvl3pPr>
            <a:lvl4pPr marL="1828800" lvl="3" indent="-228600" algn="l">
              <a:lnSpc>
                <a:spcPct val="100000"/>
              </a:lnSpc>
              <a:spcBef>
                <a:spcPts val="280"/>
              </a:spcBef>
              <a:spcAft>
                <a:spcPts val="0"/>
              </a:spcAft>
              <a:buSzPts val="1400"/>
              <a:buNone/>
              <a:defRPr sz="1400">
                <a:solidFill>
                  <a:srgbClr val="A489A9"/>
                </a:solidFill>
              </a:defRPr>
            </a:lvl4pPr>
            <a:lvl5pPr marL="2286000" lvl="4" indent="-228600" algn="l">
              <a:lnSpc>
                <a:spcPct val="100000"/>
              </a:lnSpc>
              <a:spcBef>
                <a:spcPts val="280"/>
              </a:spcBef>
              <a:spcAft>
                <a:spcPts val="0"/>
              </a:spcAft>
              <a:buSzPts val="1400"/>
              <a:buNone/>
              <a:defRPr sz="1400">
                <a:solidFill>
                  <a:srgbClr val="A489A9"/>
                </a:solidFill>
              </a:defRPr>
            </a:lvl5pPr>
            <a:lvl6pPr marL="2743200" lvl="5" indent="-228600" algn="l">
              <a:lnSpc>
                <a:spcPct val="100000"/>
              </a:lnSpc>
              <a:spcBef>
                <a:spcPts val="280"/>
              </a:spcBef>
              <a:spcAft>
                <a:spcPts val="0"/>
              </a:spcAft>
              <a:buSzPts val="1400"/>
              <a:buNone/>
              <a:defRPr sz="1400">
                <a:solidFill>
                  <a:srgbClr val="A489A9"/>
                </a:solidFill>
              </a:defRPr>
            </a:lvl6pPr>
            <a:lvl7pPr marL="3200400" lvl="6" indent="-228600" algn="l">
              <a:lnSpc>
                <a:spcPct val="100000"/>
              </a:lnSpc>
              <a:spcBef>
                <a:spcPts val="280"/>
              </a:spcBef>
              <a:spcAft>
                <a:spcPts val="0"/>
              </a:spcAft>
              <a:buSzPts val="1400"/>
              <a:buNone/>
              <a:defRPr sz="1400">
                <a:solidFill>
                  <a:srgbClr val="A489A9"/>
                </a:solidFill>
              </a:defRPr>
            </a:lvl7pPr>
            <a:lvl8pPr marL="3657600" lvl="7" indent="-228600" algn="l">
              <a:lnSpc>
                <a:spcPct val="100000"/>
              </a:lnSpc>
              <a:spcBef>
                <a:spcPts val="280"/>
              </a:spcBef>
              <a:spcAft>
                <a:spcPts val="0"/>
              </a:spcAft>
              <a:buSzPts val="1400"/>
              <a:buNone/>
              <a:defRPr sz="1400">
                <a:solidFill>
                  <a:srgbClr val="A489A9"/>
                </a:solidFill>
              </a:defRPr>
            </a:lvl8pPr>
            <a:lvl9pPr marL="4114800" lvl="8" indent="-228600" algn="l">
              <a:lnSpc>
                <a:spcPct val="100000"/>
              </a:lnSpc>
              <a:spcBef>
                <a:spcPts val="280"/>
              </a:spcBef>
              <a:spcAft>
                <a:spcPts val="0"/>
              </a:spcAft>
              <a:buSzPts val="1400"/>
              <a:buNone/>
              <a:defRPr sz="1400">
                <a:solidFill>
                  <a:srgbClr val="A489A9"/>
                </a:solidFill>
              </a:defRPr>
            </a:lvl9pPr>
          </a:lstStyle>
          <a:p>
            <a:endParaRPr/>
          </a:p>
        </p:txBody>
      </p:sp>
      <p:sp>
        <p:nvSpPr>
          <p:cNvPr id="98" name="Google Shape;98;gea45dfc8fe_1_286"/>
          <p:cNvSpPr>
            <a:spLocks noGrp="1"/>
          </p:cNvSpPr>
          <p:nvPr>
            <p:ph type="sldNum" idx="12"/>
          </p:nvPr>
        </p:nvSpPr>
        <p:spPr>
          <a:xfrm>
            <a:off x="8512404" y="4721166"/>
            <a:ext cx="461400" cy="304200"/>
          </a:xfrm>
          <a:prstGeom prst="bracketPair">
            <a:avLst/>
          </a:prstGeom>
          <a:noFill/>
          <a:ln>
            <a:noFill/>
          </a:ln>
        </p:spPr>
        <p:txBody>
          <a:bodyPr spcFirstLastPara="1" wrap="square" lIns="0" tIns="45700" rIns="0" bIns="45700" anchor="t"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9"/>
        <p:cNvGrpSpPr/>
        <p:nvPr/>
      </p:nvGrpSpPr>
      <p:grpSpPr>
        <a:xfrm>
          <a:off x="0" y="0"/>
          <a:ext cx="0" cy="0"/>
          <a:chOff x="0" y="0"/>
          <a:chExt cx="0" cy="0"/>
        </a:xfrm>
      </p:grpSpPr>
      <p:sp>
        <p:nvSpPr>
          <p:cNvPr id="100" name="Google Shape;100;gea45dfc8fe_1_290"/>
          <p:cNvSpPr txBox="1">
            <a:spLocks noGrp="1"/>
          </p:cNvSpPr>
          <p:nvPr>
            <p:ph type="title"/>
          </p:nvPr>
        </p:nvSpPr>
        <p:spPr>
          <a:xfrm>
            <a:off x="1209764" y="205979"/>
            <a:ext cx="7432800" cy="8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ea45dfc8fe_1_290"/>
          <p:cNvSpPr txBox="1">
            <a:spLocks noGrp="1"/>
          </p:cNvSpPr>
          <p:nvPr>
            <p:ph type="body" idx="1"/>
          </p:nvPr>
        </p:nvSpPr>
        <p:spPr>
          <a:xfrm>
            <a:off x="1209764" y="1152144"/>
            <a:ext cx="3657600" cy="344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102" name="Google Shape;102;gea45dfc8fe_1_290"/>
          <p:cNvSpPr txBox="1">
            <a:spLocks noGrp="1"/>
          </p:cNvSpPr>
          <p:nvPr>
            <p:ph type="body" idx="2"/>
          </p:nvPr>
        </p:nvSpPr>
        <p:spPr>
          <a:xfrm>
            <a:off x="5101826" y="1152144"/>
            <a:ext cx="3657600" cy="344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103" name="Google Shape;103;gea45dfc8fe_1_290"/>
          <p:cNvSpPr>
            <a:spLocks noGrp="1"/>
          </p:cNvSpPr>
          <p:nvPr>
            <p:ph type="sldNum" idx="12"/>
          </p:nvPr>
        </p:nvSpPr>
        <p:spPr>
          <a:xfrm>
            <a:off x="8512404" y="4721166"/>
            <a:ext cx="461400" cy="304200"/>
          </a:xfrm>
          <a:prstGeom prst="bracketPair">
            <a:avLst/>
          </a:prstGeom>
          <a:noFill/>
          <a:ln>
            <a:noFill/>
          </a:ln>
        </p:spPr>
        <p:txBody>
          <a:bodyPr spcFirstLastPara="1" wrap="square" lIns="0" tIns="45700" rIns="0" bIns="45700" anchor="t"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4"/>
        <p:cNvGrpSpPr/>
        <p:nvPr/>
      </p:nvGrpSpPr>
      <p:grpSpPr>
        <a:xfrm>
          <a:off x="0" y="0"/>
          <a:ext cx="0" cy="0"/>
          <a:chOff x="0" y="0"/>
          <a:chExt cx="0" cy="0"/>
        </a:xfrm>
      </p:grpSpPr>
      <p:sp>
        <p:nvSpPr>
          <p:cNvPr id="105" name="Google Shape;105;gea45dfc8fe_1_295"/>
          <p:cNvSpPr txBox="1">
            <a:spLocks noGrp="1"/>
          </p:cNvSpPr>
          <p:nvPr>
            <p:ph type="title"/>
          </p:nvPr>
        </p:nvSpPr>
        <p:spPr>
          <a:xfrm>
            <a:off x="1209764" y="205979"/>
            <a:ext cx="7432800" cy="8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gea45dfc8fe_1_295"/>
          <p:cNvSpPr>
            <a:spLocks noGrp="1"/>
          </p:cNvSpPr>
          <p:nvPr>
            <p:ph type="sldNum" idx="12"/>
          </p:nvPr>
        </p:nvSpPr>
        <p:spPr>
          <a:xfrm>
            <a:off x="8512404" y="4721166"/>
            <a:ext cx="461400" cy="304200"/>
          </a:xfrm>
          <a:prstGeom prst="bracketPair">
            <a:avLst/>
          </a:prstGeom>
          <a:noFill/>
          <a:ln>
            <a:noFill/>
          </a:ln>
        </p:spPr>
        <p:txBody>
          <a:bodyPr spcFirstLastPara="1" wrap="square" lIns="0" tIns="45700" rIns="0" bIns="45700" anchor="t"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7"/>
        <p:cNvGrpSpPr/>
        <p:nvPr/>
      </p:nvGrpSpPr>
      <p:grpSpPr>
        <a:xfrm>
          <a:off x="0" y="0"/>
          <a:ext cx="0" cy="0"/>
          <a:chOff x="0" y="0"/>
          <a:chExt cx="0" cy="0"/>
        </a:xfrm>
      </p:grpSpPr>
      <p:sp>
        <p:nvSpPr>
          <p:cNvPr id="108" name="Google Shape;108;gea45dfc8fe_1_298"/>
          <p:cNvSpPr>
            <a:spLocks noGrp="1"/>
          </p:cNvSpPr>
          <p:nvPr>
            <p:ph type="sldNum" idx="12"/>
          </p:nvPr>
        </p:nvSpPr>
        <p:spPr>
          <a:xfrm>
            <a:off x="8512404" y="4721166"/>
            <a:ext cx="461400" cy="304200"/>
          </a:xfrm>
          <a:prstGeom prst="bracketPair">
            <a:avLst/>
          </a:prstGeom>
          <a:noFill/>
          <a:ln>
            <a:noFill/>
          </a:ln>
        </p:spPr>
        <p:txBody>
          <a:bodyPr spcFirstLastPara="1" wrap="square" lIns="0" tIns="45700" rIns="0" bIns="45700" anchor="t"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9"/>
        <p:cNvGrpSpPr/>
        <p:nvPr/>
      </p:nvGrpSpPr>
      <p:grpSpPr>
        <a:xfrm>
          <a:off x="0" y="0"/>
          <a:ext cx="0" cy="0"/>
          <a:chOff x="0" y="0"/>
          <a:chExt cx="0" cy="0"/>
        </a:xfrm>
      </p:grpSpPr>
      <p:sp>
        <p:nvSpPr>
          <p:cNvPr id="110" name="Google Shape;110;gea45dfc8fe_1_300"/>
          <p:cNvSpPr txBox="1">
            <a:spLocks noGrp="1"/>
          </p:cNvSpPr>
          <p:nvPr>
            <p:ph type="title"/>
          </p:nvPr>
        </p:nvSpPr>
        <p:spPr>
          <a:xfrm>
            <a:off x="1201527" y="3428323"/>
            <a:ext cx="7772400" cy="4458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200"/>
              <a:buFont typeface="Cambria"/>
              <a:buNone/>
              <a:defRPr sz="22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ea45dfc8fe_1_300"/>
          <p:cNvSpPr txBox="1">
            <a:spLocks noGrp="1"/>
          </p:cNvSpPr>
          <p:nvPr>
            <p:ph type="body" idx="1"/>
          </p:nvPr>
        </p:nvSpPr>
        <p:spPr>
          <a:xfrm>
            <a:off x="1201526" y="3878665"/>
            <a:ext cx="7772400" cy="4572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320"/>
              </a:spcBef>
              <a:spcAft>
                <a:spcPts val="0"/>
              </a:spcAft>
              <a:buSzPts val="1600"/>
              <a:buNone/>
              <a:defRPr sz="16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112" name="Google Shape;112;gea45dfc8fe_1_300"/>
          <p:cNvSpPr txBox="1">
            <a:spLocks noGrp="1"/>
          </p:cNvSpPr>
          <p:nvPr>
            <p:ph type="body" idx="2"/>
          </p:nvPr>
        </p:nvSpPr>
        <p:spPr>
          <a:xfrm>
            <a:off x="1201526" y="285750"/>
            <a:ext cx="7772400" cy="3120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13" name="Google Shape;113;gea45dfc8fe_1_300"/>
          <p:cNvSpPr>
            <a:spLocks noGrp="1"/>
          </p:cNvSpPr>
          <p:nvPr>
            <p:ph type="sldNum" idx="12"/>
          </p:nvPr>
        </p:nvSpPr>
        <p:spPr>
          <a:xfrm>
            <a:off x="8512404" y="4721166"/>
            <a:ext cx="461400" cy="304200"/>
          </a:xfrm>
          <a:prstGeom prst="bracketPair">
            <a:avLst/>
          </a:prstGeom>
          <a:noFill/>
          <a:ln>
            <a:noFill/>
          </a:ln>
        </p:spPr>
        <p:txBody>
          <a:bodyPr spcFirstLastPara="1" wrap="square" lIns="0" tIns="45700" rIns="0" bIns="45700" anchor="t"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14"/>
        <p:cNvGrpSpPr/>
        <p:nvPr/>
      </p:nvGrpSpPr>
      <p:grpSpPr>
        <a:xfrm>
          <a:off x="0" y="0"/>
          <a:ext cx="0" cy="0"/>
          <a:chOff x="0" y="0"/>
          <a:chExt cx="0" cy="0"/>
        </a:xfrm>
      </p:grpSpPr>
      <p:sp>
        <p:nvSpPr>
          <p:cNvPr id="115" name="Google Shape;115;gea45dfc8fe_1_305"/>
          <p:cNvSpPr>
            <a:spLocks noGrp="1"/>
          </p:cNvSpPr>
          <p:nvPr>
            <p:ph type="pic" idx="2"/>
          </p:nvPr>
        </p:nvSpPr>
        <p:spPr>
          <a:xfrm>
            <a:off x="1201526" y="311499"/>
            <a:ext cx="7772400" cy="3112200"/>
          </a:xfrm>
          <a:prstGeom prst="rect">
            <a:avLst/>
          </a:prstGeom>
          <a:noFill/>
          <a:ln>
            <a:noFill/>
          </a:ln>
        </p:spPr>
      </p:sp>
      <p:sp>
        <p:nvSpPr>
          <p:cNvPr id="116" name="Google Shape;116;gea45dfc8fe_1_305"/>
          <p:cNvSpPr>
            <a:spLocks noGrp="1"/>
          </p:cNvSpPr>
          <p:nvPr>
            <p:ph type="sldNum" idx="12"/>
          </p:nvPr>
        </p:nvSpPr>
        <p:spPr>
          <a:xfrm>
            <a:off x="8512404" y="4721166"/>
            <a:ext cx="461400" cy="304200"/>
          </a:xfrm>
          <a:prstGeom prst="bracketPair">
            <a:avLst/>
          </a:prstGeom>
          <a:noFill/>
          <a:ln>
            <a:noFill/>
          </a:ln>
        </p:spPr>
        <p:txBody>
          <a:bodyPr spcFirstLastPara="1" wrap="square" lIns="0" tIns="45700" rIns="0" bIns="45700" anchor="t"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17" name="Google Shape;117;gea45dfc8fe_1_305"/>
          <p:cNvSpPr txBox="1">
            <a:spLocks noGrp="1"/>
          </p:cNvSpPr>
          <p:nvPr>
            <p:ph type="title"/>
          </p:nvPr>
        </p:nvSpPr>
        <p:spPr>
          <a:xfrm>
            <a:off x="1201527" y="3428323"/>
            <a:ext cx="7772400" cy="4458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200"/>
              <a:buFont typeface="Cambria"/>
              <a:buNone/>
              <a:defRPr sz="22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gea45dfc8fe_1_305"/>
          <p:cNvSpPr txBox="1">
            <a:spLocks noGrp="1"/>
          </p:cNvSpPr>
          <p:nvPr>
            <p:ph type="body" idx="1"/>
          </p:nvPr>
        </p:nvSpPr>
        <p:spPr>
          <a:xfrm>
            <a:off x="1201526" y="3878665"/>
            <a:ext cx="7772400" cy="4572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320"/>
              </a:spcBef>
              <a:spcAft>
                <a:spcPts val="0"/>
              </a:spcAft>
              <a:buSzPts val="1600"/>
              <a:buNone/>
              <a:defRPr sz="16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19"/>
        <p:cNvGrpSpPr/>
        <p:nvPr/>
      </p:nvGrpSpPr>
      <p:grpSpPr>
        <a:xfrm>
          <a:off x="0" y="0"/>
          <a:ext cx="0" cy="0"/>
          <a:chOff x="0" y="0"/>
          <a:chExt cx="0" cy="0"/>
        </a:xfrm>
      </p:grpSpPr>
      <p:sp>
        <p:nvSpPr>
          <p:cNvPr id="120" name="Google Shape;120;gea45dfc8fe_1_310"/>
          <p:cNvSpPr txBox="1">
            <a:spLocks noGrp="1"/>
          </p:cNvSpPr>
          <p:nvPr>
            <p:ph type="title"/>
          </p:nvPr>
        </p:nvSpPr>
        <p:spPr>
          <a:xfrm>
            <a:off x="1209764" y="205979"/>
            <a:ext cx="7432800" cy="8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ea45dfc8fe_1_310"/>
          <p:cNvSpPr txBox="1">
            <a:spLocks noGrp="1"/>
          </p:cNvSpPr>
          <p:nvPr>
            <p:ph type="body" idx="1"/>
          </p:nvPr>
        </p:nvSpPr>
        <p:spPr>
          <a:xfrm rot="5400000">
            <a:off x="3280511" y="-870600"/>
            <a:ext cx="3291300" cy="7432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22" name="Google Shape;122;gea45dfc8fe_1_310"/>
          <p:cNvSpPr>
            <a:spLocks noGrp="1"/>
          </p:cNvSpPr>
          <p:nvPr>
            <p:ph type="sldNum" idx="12"/>
          </p:nvPr>
        </p:nvSpPr>
        <p:spPr>
          <a:xfrm>
            <a:off x="8512404" y="4721166"/>
            <a:ext cx="461400" cy="304200"/>
          </a:xfrm>
          <a:prstGeom prst="bracketPair">
            <a:avLst/>
          </a:prstGeom>
          <a:noFill/>
          <a:ln>
            <a:noFill/>
          </a:ln>
        </p:spPr>
        <p:txBody>
          <a:bodyPr spcFirstLastPara="1" wrap="square" lIns="0" tIns="45700" rIns="0" bIns="45700" anchor="t"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23"/>
        <p:cNvGrpSpPr/>
        <p:nvPr/>
      </p:nvGrpSpPr>
      <p:grpSpPr>
        <a:xfrm>
          <a:off x="0" y="0"/>
          <a:ext cx="0" cy="0"/>
          <a:chOff x="0" y="0"/>
          <a:chExt cx="0" cy="0"/>
        </a:xfrm>
      </p:grpSpPr>
      <p:sp>
        <p:nvSpPr>
          <p:cNvPr id="124" name="Google Shape;124;gea45dfc8fe_1_314"/>
          <p:cNvSpPr txBox="1">
            <a:spLocks noGrp="1"/>
          </p:cNvSpPr>
          <p:nvPr>
            <p:ph type="title"/>
          </p:nvPr>
        </p:nvSpPr>
        <p:spPr>
          <a:xfrm rot="-5400000">
            <a:off x="-108286" y="1523973"/>
            <a:ext cx="4388700" cy="1752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gea45dfc8fe_1_314"/>
          <p:cNvSpPr txBox="1">
            <a:spLocks noGrp="1"/>
          </p:cNvSpPr>
          <p:nvPr>
            <p:ph type="body" idx="1"/>
          </p:nvPr>
        </p:nvSpPr>
        <p:spPr>
          <a:xfrm rot="-5400000">
            <a:off x="3742096" y="-411777"/>
            <a:ext cx="4388700" cy="5624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26" name="Google Shape;126;gea45dfc8fe_1_314"/>
          <p:cNvSpPr>
            <a:spLocks noGrp="1"/>
          </p:cNvSpPr>
          <p:nvPr>
            <p:ph type="sldNum" idx="12"/>
          </p:nvPr>
        </p:nvSpPr>
        <p:spPr>
          <a:xfrm>
            <a:off x="8512404" y="4721166"/>
            <a:ext cx="461400" cy="304200"/>
          </a:xfrm>
          <a:prstGeom prst="bracketPair">
            <a:avLst/>
          </a:prstGeom>
          <a:noFill/>
          <a:ln>
            <a:noFill/>
          </a:ln>
        </p:spPr>
        <p:txBody>
          <a:bodyPr spcFirstLastPara="1" wrap="square" lIns="0" tIns="45700" rIns="0" bIns="45700" anchor="t"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gea45dfc8db_0_130"/>
          <p:cNvSpPr txBox="1">
            <a:spLocks noGrp="1"/>
          </p:cNvSpPr>
          <p:nvPr>
            <p:ph type="title"/>
          </p:nvPr>
        </p:nvSpPr>
        <p:spPr>
          <a:xfrm>
            <a:off x="311700" y="292850"/>
            <a:ext cx="8520600" cy="801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4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gea45dfc8db_0_130"/>
          <p:cNvSpPr txBox="1">
            <a:spLocks noGrp="1"/>
          </p:cNvSpPr>
          <p:nvPr>
            <p:ph type="body" idx="1"/>
          </p:nvPr>
        </p:nvSpPr>
        <p:spPr>
          <a:xfrm>
            <a:off x="311700" y="1228675"/>
            <a:ext cx="8520600" cy="3340200"/>
          </a:xfrm>
          <a:prstGeom prst="rect">
            <a:avLst/>
          </a:prstGeom>
          <a:noFill/>
          <a:ln>
            <a:noFill/>
          </a:ln>
        </p:spPr>
        <p:txBody>
          <a:bodyPr spcFirstLastPara="1" wrap="square" lIns="91425" tIns="45700" rIns="91425" bIns="45700" anchor="t" anchorCtr="0">
            <a:noAutofit/>
          </a:bodyPr>
          <a:lstStyle>
            <a:lvl1pPr marL="457200" lvl="0" indent="-368300" algn="l">
              <a:lnSpc>
                <a:spcPct val="100000"/>
              </a:lnSpc>
              <a:spcBef>
                <a:spcPts val="440"/>
              </a:spcBef>
              <a:spcAft>
                <a:spcPts val="0"/>
              </a:spcAft>
              <a:buSzPts val="2200"/>
              <a:buChar char="•"/>
              <a:defRPr/>
            </a:lvl1pPr>
            <a:lvl2pPr marL="914400" lvl="1" indent="-355600" algn="l">
              <a:lnSpc>
                <a:spcPct val="100000"/>
              </a:lnSpc>
              <a:spcBef>
                <a:spcPts val="400"/>
              </a:spcBef>
              <a:spcAft>
                <a:spcPts val="0"/>
              </a:spcAft>
              <a:buSzPts val="2000"/>
              <a:buChar char="•"/>
              <a:defRPr/>
            </a:lvl2pPr>
            <a:lvl3pPr marL="1371600" lvl="2" indent="-342900" algn="l">
              <a:lnSpc>
                <a:spcPct val="100000"/>
              </a:lnSpc>
              <a:spcBef>
                <a:spcPts val="360"/>
              </a:spcBef>
              <a:spcAft>
                <a:spcPts val="0"/>
              </a:spcAft>
              <a:buSzPts val="1800"/>
              <a:buChar char="•"/>
              <a:defRPr/>
            </a:lvl3pPr>
            <a:lvl4pPr marL="1828800" lvl="3" indent="-330200" algn="l">
              <a:lnSpc>
                <a:spcPct val="100000"/>
              </a:lnSpc>
              <a:spcBef>
                <a:spcPts val="320"/>
              </a:spcBef>
              <a:spcAft>
                <a:spcPts val="0"/>
              </a:spcAft>
              <a:buSzPts val="1600"/>
              <a:buChar char="•"/>
              <a:defRPr/>
            </a:lvl4pPr>
            <a:lvl5pPr marL="2286000" lvl="4" indent="-317500" algn="l">
              <a:lnSpc>
                <a:spcPct val="100000"/>
              </a:lnSpc>
              <a:spcBef>
                <a:spcPts val="280"/>
              </a:spcBef>
              <a:spcAft>
                <a:spcPts val="0"/>
              </a:spcAft>
              <a:buSzPts val="1400"/>
              <a:buChar char="•"/>
              <a:defRPr/>
            </a:lvl5pPr>
            <a:lvl6pPr marL="2743200" lvl="5" indent="-317500" algn="l">
              <a:lnSpc>
                <a:spcPct val="100000"/>
              </a:lnSpc>
              <a:spcBef>
                <a:spcPts val="280"/>
              </a:spcBef>
              <a:spcAft>
                <a:spcPts val="0"/>
              </a:spcAft>
              <a:buSzPts val="1400"/>
              <a:buChar char="•"/>
              <a:defRPr/>
            </a:lvl6pPr>
            <a:lvl7pPr marL="3200400" lvl="6" indent="-317500" algn="l">
              <a:lnSpc>
                <a:spcPct val="100000"/>
              </a:lnSpc>
              <a:spcBef>
                <a:spcPts val="280"/>
              </a:spcBef>
              <a:spcAft>
                <a:spcPts val="0"/>
              </a:spcAft>
              <a:buSzPts val="1400"/>
              <a:buChar char="•"/>
              <a:defRPr/>
            </a:lvl7pPr>
            <a:lvl8pPr marL="3657600" lvl="7" indent="-317500" algn="l">
              <a:lnSpc>
                <a:spcPct val="100000"/>
              </a:lnSpc>
              <a:spcBef>
                <a:spcPts val="280"/>
              </a:spcBef>
              <a:spcAft>
                <a:spcPts val="0"/>
              </a:spcAft>
              <a:buSzPts val="1400"/>
              <a:buChar char="•"/>
              <a:defRPr/>
            </a:lvl8pPr>
            <a:lvl9pPr marL="4114800" lvl="8" indent="-317500" algn="l">
              <a:lnSpc>
                <a:spcPct val="100000"/>
              </a:lnSpc>
              <a:spcBef>
                <a:spcPts val="280"/>
              </a:spcBef>
              <a:spcAft>
                <a:spcPts val="0"/>
              </a:spcAft>
              <a:buSzPts val="1400"/>
              <a:buChar char="•"/>
              <a:defRPr/>
            </a:lvl9pPr>
          </a:lstStyle>
          <a:p>
            <a:endParaRPr/>
          </a:p>
        </p:txBody>
      </p:sp>
      <p:sp>
        <p:nvSpPr>
          <p:cNvPr id="37" name="Google Shape;37;gea45dfc8db_0_1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1209764" y="3702817"/>
            <a:ext cx="7659687" cy="8763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3600"/>
              <a:buFont typeface="Cambria"/>
              <a:buNone/>
              <a:defRPr sz="36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5"/>
          <p:cNvSpPr txBox="1">
            <a:spLocks noGrp="1"/>
          </p:cNvSpPr>
          <p:nvPr>
            <p:ph type="body" idx="1"/>
          </p:nvPr>
        </p:nvSpPr>
        <p:spPr>
          <a:xfrm>
            <a:off x="1209764" y="2477664"/>
            <a:ext cx="6135687" cy="122515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SzPts val="2000"/>
              <a:buNone/>
              <a:defRPr sz="2000">
                <a:solidFill>
                  <a:srgbClr val="A489A9"/>
                </a:solidFill>
              </a:defRPr>
            </a:lvl1pPr>
            <a:lvl2pPr marL="914400" lvl="1" indent="-228600" algn="l">
              <a:lnSpc>
                <a:spcPct val="100000"/>
              </a:lnSpc>
              <a:spcBef>
                <a:spcPts val="360"/>
              </a:spcBef>
              <a:spcAft>
                <a:spcPts val="0"/>
              </a:spcAft>
              <a:buSzPts val="1800"/>
              <a:buNone/>
              <a:defRPr sz="1800">
                <a:solidFill>
                  <a:srgbClr val="A489A9"/>
                </a:solidFill>
              </a:defRPr>
            </a:lvl2pPr>
            <a:lvl3pPr marL="1371600" lvl="2" indent="-228600" algn="l">
              <a:lnSpc>
                <a:spcPct val="100000"/>
              </a:lnSpc>
              <a:spcBef>
                <a:spcPts val="320"/>
              </a:spcBef>
              <a:spcAft>
                <a:spcPts val="0"/>
              </a:spcAft>
              <a:buSzPts val="1600"/>
              <a:buNone/>
              <a:defRPr sz="1600">
                <a:solidFill>
                  <a:srgbClr val="A489A9"/>
                </a:solidFill>
              </a:defRPr>
            </a:lvl3pPr>
            <a:lvl4pPr marL="1828800" lvl="3" indent="-228600" algn="l">
              <a:lnSpc>
                <a:spcPct val="100000"/>
              </a:lnSpc>
              <a:spcBef>
                <a:spcPts val="280"/>
              </a:spcBef>
              <a:spcAft>
                <a:spcPts val="0"/>
              </a:spcAft>
              <a:buSzPts val="1400"/>
              <a:buNone/>
              <a:defRPr sz="1400">
                <a:solidFill>
                  <a:srgbClr val="A489A9"/>
                </a:solidFill>
              </a:defRPr>
            </a:lvl4pPr>
            <a:lvl5pPr marL="2286000" lvl="4" indent="-228600" algn="l">
              <a:lnSpc>
                <a:spcPct val="100000"/>
              </a:lnSpc>
              <a:spcBef>
                <a:spcPts val="280"/>
              </a:spcBef>
              <a:spcAft>
                <a:spcPts val="0"/>
              </a:spcAft>
              <a:buSzPts val="1400"/>
              <a:buNone/>
              <a:defRPr sz="1400">
                <a:solidFill>
                  <a:srgbClr val="A489A9"/>
                </a:solidFill>
              </a:defRPr>
            </a:lvl5pPr>
            <a:lvl6pPr marL="2743200" lvl="5" indent="-228600" algn="l">
              <a:lnSpc>
                <a:spcPct val="100000"/>
              </a:lnSpc>
              <a:spcBef>
                <a:spcPts val="280"/>
              </a:spcBef>
              <a:spcAft>
                <a:spcPts val="0"/>
              </a:spcAft>
              <a:buSzPts val="1400"/>
              <a:buNone/>
              <a:defRPr sz="1400">
                <a:solidFill>
                  <a:srgbClr val="A489A9"/>
                </a:solidFill>
              </a:defRPr>
            </a:lvl6pPr>
            <a:lvl7pPr marL="3200400" lvl="6" indent="-228600" algn="l">
              <a:lnSpc>
                <a:spcPct val="100000"/>
              </a:lnSpc>
              <a:spcBef>
                <a:spcPts val="280"/>
              </a:spcBef>
              <a:spcAft>
                <a:spcPts val="0"/>
              </a:spcAft>
              <a:buSzPts val="1400"/>
              <a:buNone/>
              <a:defRPr sz="1400">
                <a:solidFill>
                  <a:srgbClr val="A489A9"/>
                </a:solidFill>
              </a:defRPr>
            </a:lvl7pPr>
            <a:lvl8pPr marL="3657600" lvl="7" indent="-228600" algn="l">
              <a:lnSpc>
                <a:spcPct val="100000"/>
              </a:lnSpc>
              <a:spcBef>
                <a:spcPts val="280"/>
              </a:spcBef>
              <a:spcAft>
                <a:spcPts val="0"/>
              </a:spcAft>
              <a:buSzPts val="1400"/>
              <a:buNone/>
              <a:defRPr sz="1400">
                <a:solidFill>
                  <a:srgbClr val="A489A9"/>
                </a:solidFill>
              </a:defRPr>
            </a:lvl8pPr>
            <a:lvl9pPr marL="4114800" lvl="8" indent="-228600" algn="l">
              <a:lnSpc>
                <a:spcPct val="100000"/>
              </a:lnSpc>
              <a:spcBef>
                <a:spcPts val="280"/>
              </a:spcBef>
              <a:spcAft>
                <a:spcPts val="0"/>
              </a:spcAft>
              <a:buSzPts val="1400"/>
              <a:buNone/>
              <a:defRPr sz="1400">
                <a:solidFill>
                  <a:srgbClr val="A489A9"/>
                </a:solidFill>
              </a:defRPr>
            </a:lvl9pPr>
          </a:lstStyle>
          <a:p>
            <a:endParaRPr/>
          </a:p>
        </p:txBody>
      </p:sp>
      <p:sp>
        <p:nvSpPr>
          <p:cNvPr id="41" name="Google Shape;41;p25"/>
          <p:cNvSpPr>
            <a:spLocks noGrp="1"/>
          </p:cNvSpPr>
          <p:nvPr>
            <p:ph type="sldNum" idx="12"/>
          </p:nvPr>
        </p:nvSpPr>
        <p:spPr>
          <a:xfrm>
            <a:off x="8512404" y="4721166"/>
            <a:ext cx="461523" cy="304191"/>
          </a:xfrm>
          <a:prstGeom prst="bracketPair">
            <a:avLst/>
          </a:prstGeom>
          <a:noFill/>
          <a:ln>
            <a:noFill/>
          </a:ln>
        </p:spPr>
        <p:txBody>
          <a:bodyPr spcFirstLastPara="1" wrap="square" lIns="0" tIns="45700" rIns="0" bIns="45700" anchor="t"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1209764" y="205979"/>
            <a:ext cx="7432797" cy="857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6"/>
          <p:cNvSpPr txBox="1">
            <a:spLocks noGrp="1"/>
          </p:cNvSpPr>
          <p:nvPr>
            <p:ph type="body" idx="1"/>
          </p:nvPr>
        </p:nvSpPr>
        <p:spPr>
          <a:xfrm>
            <a:off x="1209764" y="1152144"/>
            <a:ext cx="3657600" cy="344271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45" name="Google Shape;45;p26"/>
          <p:cNvSpPr txBox="1">
            <a:spLocks noGrp="1"/>
          </p:cNvSpPr>
          <p:nvPr>
            <p:ph type="body" idx="2"/>
          </p:nvPr>
        </p:nvSpPr>
        <p:spPr>
          <a:xfrm>
            <a:off x="5101826" y="1152144"/>
            <a:ext cx="3657600" cy="344271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46" name="Google Shape;46;p26"/>
          <p:cNvSpPr>
            <a:spLocks noGrp="1"/>
          </p:cNvSpPr>
          <p:nvPr>
            <p:ph type="sldNum" idx="12"/>
          </p:nvPr>
        </p:nvSpPr>
        <p:spPr>
          <a:xfrm>
            <a:off x="8512404" y="4721166"/>
            <a:ext cx="461523" cy="304191"/>
          </a:xfrm>
          <a:prstGeom prst="bracketPair">
            <a:avLst/>
          </a:prstGeom>
          <a:noFill/>
          <a:ln>
            <a:noFill/>
          </a:ln>
        </p:spPr>
        <p:txBody>
          <a:bodyPr spcFirstLastPara="1" wrap="square" lIns="0" tIns="45700" rIns="0" bIns="45700" anchor="t"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29"/>
          <p:cNvSpPr txBox="1">
            <a:spLocks noGrp="1"/>
          </p:cNvSpPr>
          <p:nvPr>
            <p:ph type="title"/>
          </p:nvPr>
        </p:nvSpPr>
        <p:spPr>
          <a:xfrm>
            <a:off x="1201527" y="3428323"/>
            <a:ext cx="7772400" cy="44577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200"/>
              <a:buFont typeface="Cambria"/>
              <a:buNone/>
              <a:defRPr sz="22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9"/>
          <p:cNvSpPr txBox="1">
            <a:spLocks noGrp="1"/>
          </p:cNvSpPr>
          <p:nvPr>
            <p:ph type="body" idx="1"/>
          </p:nvPr>
        </p:nvSpPr>
        <p:spPr>
          <a:xfrm>
            <a:off x="1201526" y="3878665"/>
            <a:ext cx="7772401"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600"/>
              <a:buNone/>
              <a:defRPr sz="16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55" name="Google Shape;55;p29"/>
          <p:cNvSpPr txBox="1">
            <a:spLocks noGrp="1"/>
          </p:cNvSpPr>
          <p:nvPr>
            <p:ph type="body" idx="2"/>
          </p:nvPr>
        </p:nvSpPr>
        <p:spPr>
          <a:xfrm>
            <a:off x="1201526" y="285750"/>
            <a:ext cx="7772400" cy="3120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6" name="Google Shape;56;p29"/>
          <p:cNvSpPr>
            <a:spLocks noGrp="1"/>
          </p:cNvSpPr>
          <p:nvPr>
            <p:ph type="sldNum" idx="12"/>
          </p:nvPr>
        </p:nvSpPr>
        <p:spPr>
          <a:xfrm>
            <a:off x="8512404" y="4721166"/>
            <a:ext cx="461523" cy="304191"/>
          </a:xfrm>
          <a:prstGeom prst="bracketPair">
            <a:avLst/>
          </a:prstGeom>
          <a:noFill/>
          <a:ln>
            <a:noFill/>
          </a:ln>
        </p:spPr>
        <p:txBody>
          <a:bodyPr spcFirstLastPara="1" wrap="square" lIns="0" tIns="45700" rIns="0" bIns="45700" anchor="t"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7"/>
        <p:cNvGrpSpPr/>
        <p:nvPr/>
      </p:nvGrpSpPr>
      <p:grpSpPr>
        <a:xfrm>
          <a:off x="0" y="0"/>
          <a:ext cx="0" cy="0"/>
          <a:chOff x="0" y="0"/>
          <a:chExt cx="0" cy="0"/>
        </a:xfrm>
      </p:grpSpPr>
      <p:sp>
        <p:nvSpPr>
          <p:cNvPr id="58" name="Google Shape;58;p30"/>
          <p:cNvSpPr>
            <a:spLocks noGrp="1"/>
          </p:cNvSpPr>
          <p:nvPr>
            <p:ph type="pic" idx="2"/>
          </p:nvPr>
        </p:nvSpPr>
        <p:spPr>
          <a:xfrm>
            <a:off x="1201526" y="311499"/>
            <a:ext cx="7772400" cy="3112252"/>
          </a:xfrm>
          <a:prstGeom prst="rect">
            <a:avLst/>
          </a:prstGeom>
          <a:noFill/>
          <a:ln>
            <a:noFill/>
          </a:ln>
        </p:spPr>
      </p:sp>
      <p:sp>
        <p:nvSpPr>
          <p:cNvPr id="59" name="Google Shape;59;p30"/>
          <p:cNvSpPr>
            <a:spLocks noGrp="1"/>
          </p:cNvSpPr>
          <p:nvPr>
            <p:ph type="sldNum" idx="12"/>
          </p:nvPr>
        </p:nvSpPr>
        <p:spPr>
          <a:xfrm>
            <a:off x="8512404" y="4721166"/>
            <a:ext cx="461523" cy="304191"/>
          </a:xfrm>
          <a:prstGeom prst="bracketPair">
            <a:avLst/>
          </a:prstGeom>
          <a:noFill/>
          <a:ln>
            <a:noFill/>
          </a:ln>
        </p:spPr>
        <p:txBody>
          <a:bodyPr spcFirstLastPara="1" wrap="square" lIns="0" tIns="45700" rIns="0" bIns="45700" anchor="t"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60" name="Google Shape;60;p30"/>
          <p:cNvSpPr txBox="1">
            <a:spLocks noGrp="1"/>
          </p:cNvSpPr>
          <p:nvPr>
            <p:ph type="title"/>
          </p:nvPr>
        </p:nvSpPr>
        <p:spPr>
          <a:xfrm>
            <a:off x="1201527" y="3428323"/>
            <a:ext cx="7772400" cy="44577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200"/>
              <a:buFont typeface="Cambria"/>
              <a:buNone/>
              <a:defRPr sz="22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0"/>
          <p:cNvSpPr txBox="1">
            <a:spLocks noGrp="1"/>
          </p:cNvSpPr>
          <p:nvPr>
            <p:ph type="body" idx="1"/>
          </p:nvPr>
        </p:nvSpPr>
        <p:spPr>
          <a:xfrm>
            <a:off x="1201526" y="3878665"/>
            <a:ext cx="7772401"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600"/>
              <a:buNone/>
              <a:defRPr sz="16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2"/>
        <p:cNvGrpSpPr/>
        <p:nvPr/>
      </p:nvGrpSpPr>
      <p:grpSpPr>
        <a:xfrm>
          <a:off x="0" y="0"/>
          <a:ext cx="0" cy="0"/>
          <a:chOff x="0" y="0"/>
          <a:chExt cx="0" cy="0"/>
        </a:xfrm>
      </p:grpSpPr>
      <p:sp>
        <p:nvSpPr>
          <p:cNvPr id="63" name="Google Shape;63;p31"/>
          <p:cNvSpPr txBox="1">
            <a:spLocks noGrp="1"/>
          </p:cNvSpPr>
          <p:nvPr>
            <p:ph type="title"/>
          </p:nvPr>
        </p:nvSpPr>
        <p:spPr>
          <a:xfrm>
            <a:off x="1209764" y="205979"/>
            <a:ext cx="7432797" cy="857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1"/>
          <p:cNvSpPr txBox="1">
            <a:spLocks noGrp="1"/>
          </p:cNvSpPr>
          <p:nvPr>
            <p:ph type="body" idx="1"/>
          </p:nvPr>
        </p:nvSpPr>
        <p:spPr>
          <a:xfrm rot="5400000">
            <a:off x="3280579" y="-870664"/>
            <a:ext cx="3291168" cy="7432797"/>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5" name="Google Shape;65;p31"/>
          <p:cNvSpPr>
            <a:spLocks noGrp="1"/>
          </p:cNvSpPr>
          <p:nvPr>
            <p:ph type="sldNum" idx="12"/>
          </p:nvPr>
        </p:nvSpPr>
        <p:spPr>
          <a:xfrm>
            <a:off x="8512404" y="4721166"/>
            <a:ext cx="461523" cy="304191"/>
          </a:xfrm>
          <a:prstGeom prst="bracketPair">
            <a:avLst/>
          </a:prstGeom>
          <a:noFill/>
          <a:ln>
            <a:noFill/>
          </a:ln>
        </p:spPr>
        <p:txBody>
          <a:bodyPr spcFirstLastPara="1" wrap="square" lIns="0" tIns="45700" rIns="0" bIns="45700" anchor="t"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66"/>
        <p:cNvGrpSpPr/>
        <p:nvPr/>
      </p:nvGrpSpPr>
      <p:grpSpPr>
        <a:xfrm>
          <a:off x="0" y="0"/>
          <a:ext cx="0" cy="0"/>
          <a:chOff x="0" y="0"/>
          <a:chExt cx="0" cy="0"/>
        </a:xfrm>
      </p:grpSpPr>
      <p:sp>
        <p:nvSpPr>
          <p:cNvPr id="67" name="Google Shape;67;p32"/>
          <p:cNvSpPr txBox="1">
            <a:spLocks noGrp="1"/>
          </p:cNvSpPr>
          <p:nvPr>
            <p:ph type="title"/>
          </p:nvPr>
        </p:nvSpPr>
        <p:spPr>
          <a:xfrm rot="-5400000">
            <a:off x="-108258" y="1524001"/>
            <a:ext cx="4388644" cy="1752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2"/>
          <p:cNvSpPr txBox="1">
            <a:spLocks noGrp="1"/>
          </p:cNvSpPr>
          <p:nvPr>
            <p:ph type="body" idx="1"/>
          </p:nvPr>
        </p:nvSpPr>
        <p:spPr>
          <a:xfrm rot="-5400000">
            <a:off x="3742146" y="-411771"/>
            <a:ext cx="4388644" cy="562414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9" name="Google Shape;69;p32"/>
          <p:cNvSpPr>
            <a:spLocks noGrp="1"/>
          </p:cNvSpPr>
          <p:nvPr>
            <p:ph type="sldNum" idx="12"/>
          </p:nvPr>
        </p:nvSpPr>
        <p:spPr>
          <a:xfrm>
            <a:off x="8512404" y="4721166"/>
            <a:ext cx="461523" cy="304191"/>
          </a:xfrm>
          <a:prstGeom prst="bracketPair">
            <a:avLst/>
          </a:prstGeom>
          <a:noFill/>
          <a:ln>
            <a:noFill/>
          </a:ln>
        </p:spPr>
        <p:txBody>
          <a:bodyPr spcFirstLastPara="1" wrap="square" lIns="0" tIns="45700" rIns="0" bIns="45700" anchor="t"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2BFF-BD3E-1740-823F-CEE9177D2B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41ACA-DBEC-AB41-8811-0215FAC93834}"/>
              </a:ext>
            </a:extLst>
          </p:cNvPr>
          <p:cNvSpPr>
            <a:spLocks noGrp="1"/>
          </p:cNvSpPr>
          <p:nvPr>
            <p:ph type="dt" sz="half" idx="10"/>
          </p:nvPr>
        </p:nvSpPr>
        <p:spPr/>
        <p:txBody>
          <a:bodyPr/>
          <a:lstStyle/>
          <a:p>
            <a:fld id="{9F5B765C-AE4F-954F-8901-02BBE0B35708}" type="datetimeFigureOut">
              <a:rPr lang="en-US" smtClean="0"/>
              <a:t>5/23/24</a:t>
            </a:fld>
            <a:endParaRPr lang="en-US"/>
          </a:p>
        </p:txBody>
      </p:sp>
      <p:sp>
        <p:nvSpPr>
          <p:cNvPr id="5" name="Footer Placeholder 4">
            <a:extLst>
              <a:ext uri="{FF2B5EF4-FFF2-40B4-BE49-F238E27FC236}">
                <a16:creationId xmlns:a16="http://schemas.microsoft.com/office/drawing/2014/main" id="{8D4C382C-8C03-BE44-9A25-93BB48427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74611-48A9-F542-85E1-0363A565988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915422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190139" y="205979"/>
            <a:ext cx="7432797" cy="8572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2"/>
              </a:buClr>
              <a:buSzPts val="4600"/>
              <a:buFont typeface="Cambria"/>
              <a:buNone/>
              <a:defRPr sz="4600" b="0" i="0" u="none" strike="noStrike" cap="none">
                <a:solidFill>
                  <a:schemeClr val="dk2"/>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1190139" y="1200150"/>
            <a:ext cx="7432797" cy="3291168"/>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 name="Google Shape;12;p21"/>
          <p:cNvSpPr/>
          <p:nvPr/>
        </p:nvSpPr>
        <p:spPr>
          <a:xfrm>
            <a:off x="0" y="0"/>
            <a:ext cx="9144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21"/>
          <p:cNvSpPr/>
          <p:nvPr/>
        </p:nvSpPr>
        <p:spPr>
          <a:xfrm>
            <a:off x="-1" y="4229100"/>
            <a:ext cx="914399" cy="9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21"/>
          <p:cNvSpPr txBox="1"/>
          <p:nvPr/>
        </p:nvSpPr>
        <p:spPr>
          <a:xfrm>
            <a:off x="0" y="1217533"/>
            <a:ext cx="914400" cy="27084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EXCELLENCE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400"/>
              </a:spcBef>
              <a:spcAft>
                <a:spcPts val="0"/>
              </a:spcAft>
              <a:buClr>
                <a:srgbClr val="000000"/>
              </a:buClr>
              <a:buSzPts val="1000"/>
              <a:buFont typeface="Arial"/>
              <a:buNone/>
            </a:pPr>
            <a:br>
              <a:rPr lang="en-US" sz="1000" b="1" i="0" u="none" strike="noStrike" cap="none">
                <a:solidFill>
                  <a:schemeClr val="lt1"/>
                </a:solidFill>
                <a:latin typeface="Calibri"/>
                <a:ea typeface="Calibri"/>
                <a:cs typeface="Calibri"/>
                <a:sym typeface="Calibri"/>
              </a:rPr>
            </a:br>
            <a:r>
              <a:rPr lang="en-US" sz="1000" b="1" i="0" u="none" strike="noStrike" cap="none">
                <a:solidFill>
                  <a:schemeClr val="lt1"/>
                </a:solidFill>
                <a:latin typeface="Calibri"/>
                <a:ea typeface="Calibri"/>
                <a:cs typeface="Calibri"/>
                <a:sym typeface="Calibri"/>
              </a:rPr>
              <a:t>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400"/>
              </a:spcBef>
              <a:spcAft>
                <a:spcPts val="0"/>
              </a:spcAft>
              <a:buClr>
                <a:srgbClr val="000000"/>
              </a:buClr>
              <a:buSzPts val="1000"/>
              <a:buFont typeface="Arial"/>
              <a:buNone/>
            </a:pPr>
            <a:br>
              <a:rPr lang="en-US" sz="1000" b="1" i="0" u="none" strike="noStrike" cap="none">
                <a:solidFill>
                  <a:schemeClr val="lt1"/>
                </a:solidFill>
                <a:latin typeface="Calibri"/>
                <a:ea typeface="Calibri"/>
                <a:cs typeface="Calibri"/>
                <a:sym typeface="Calibri"/>
              </a:rPr>
            </a:br>
            <a:r>
              <a:rPr lang="en-US" sz="1000" b="1" i="0" u="none" strike="noStrike" cap="none">
                <a:solidFill>
                  <a:schemeClr val="lt1"/>
                </a:solidFill>
                <a:latin typeface="Calibri"/>
                <a:ea typeface="Calibri"/>
                <a:cs typeface="Calibri"/>
                <a:sym typeface="Calibri"/>
              </a:rPr>
              <a:t>SAFETY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400"/>
              </a:spcBef>
              <a:spcAft>
                <a:spcPts val="0"/>
              </a:spcAft>
              <a:buClr>
                <a:srgbClr val="000000"/>
              </a:buClr>
              <a:buSzPts val="1000"/>
              <a:buFont typeface="Arial"/>
              <a:buNone/>
            </a:pPr>
            <a:br>
              <a:rPr lang="en-US" sz="1000" b="1" i="0" u="none" strike="noStrike" cap="none">
                <a:solidFill>
                  <a:schemeClr val="lt1"/>
                </a:solidFill>
                <a:latin typeface="Calibri"/>
                <a:ea typeface="Calibri"/>
                <a:cs typeface="Calibri"/>
                <a:sym typeface="Calibri"/>
              </a:rPr>
            </a:br>
            <a:r>
              <a:rPr lang="en-US" sz="1000" b="1" i="0" u="none" strike="noStrike" cap="none">
                <a:solidFill>
                  <a:schemeClr val="lt1"/>
                </a:solidFill>
                <a:latin typeface="Calibri"/>
                <a:ea typeface="Calibri"/>
                <a:cs typeface="Calibri"/>
                <a:sym typeface="Calibri"/>
              </a:rPr>
              <a:t>EMPATHY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400"/>
              </a:spcBef>
              <a:spcAft>
                <a:spcPts val="0"/>
              </a:spcAft>
              <a:buClr>
                <a:srgbClr val="000000"/>
              </a:buClr>
              <a:buSzPts val="1000"/>
              <a:buFont typeface="Arial"/>
              <a:buNone/>
            </a:pPr>
            <a:br>
              <a:rPr lang="en-US" sz="1000" b="1" i="0" u="none" strike="noStrike" cap="none">
                <a:solidFill>
                  <a:schemeClr val="lt1"/>
                </a:solidFill>
                <a:latin typeface="Calibri"/>
                <a:ea typeface="Calibri"/>
                <a:cs typeface="Calibri"/>
                <a:sym typeface="Calibri"/>
              </a:rPr>
            </a:br>
            <a:r>
              <a:rPr lang="en-US" sz="1000" b="1" i="0" u="none" strike="noStrike" cap="none">
                <a:solidFill>
                  <a:schemeClr val="lt1"/>
                </a:solidFill>
                <a:latin typeface="Calibri"/>
                <a:ea typeface="Calibri"/>
                <a:cs typeface="Calibri"/>
                <a:sym typeface="Calibri"/>
              </a:rPr>
              <a:t>INNOVATION</a:t>
            </a:r>
            <a:endParaRPr sz="1000" b="1" i="0" u="none" strike="noStrike" cap="none">
              <a:solidFill>
                <a:schemeClr val="lt1"/>
              </a:solidFill>
              <a:latin typeface="Calibri"/>
              <a:ea typeface="Calibri"/>
              <a:cs typeface="Calibri"/>
              <a:sym typeface="Calibri"/>
            </a:endParaRPr>
          </a:p>
        </p:txBody>
      </p:sp>
      <p:pic>
        <p:nvPicPr>
          <p:cNvPr id="15" name="Google Shape;15;p21"/>
          <p:cNvPicPr preferRelativeResize="0"/>
          <p:nvPr/>
        </p:nvPicPr>
        <p:blipFill rotWithShape="1">
          <a:blip r:embed="rId12">
            <a:alphaModFix/>
          </a:blip>
          <a:srcRect/>
          <a:stretch/>
        </p:blipFill>
        <p:spPr>
          <a:xfrm>
            <a:off x="132465" y="4326150"/>
            <a:ext cx="649466" cy="685800"/>
          </a:xfrm>
          <a:prstGeom prst="rect">
            <a:avLst/>
          </a:prstGeom>
          <a:noFill/>
          <a:ln>
            <a:noFill/>
          </a:ln>
        </p:spPr>
      </p:pic>
      <p:sp>
        <p:nvSpPr>
          <p:cNvPr id="16" name="Google Shape;16;p21"/>
          <p:cNvSpPr/>
          <p:nvPr/>
        </p:nvSpPr>
        <p:spPr>
          <a:xfrm>
            <a:off x="-1" y="-2921"/>
            <a:ext cx="914399" cy="9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 name="Google Shape;17;p21" descr="A picture containing drawing&#10;&#10;Description automatically generated"/>
          <p:cNvPicPr preferRelativeResize="0"/>
          <p:nvPr/>
        </p:nvPicPr>
        <p:blipFill rotWithShape="1">
          <a:blip r:embed="rId13">
            <a:alphaModFix/>
          </a:blip>
          <a:srcRect/>
          <a:stretch/>
        </p:blipFill>
        <p:spPr>
          <a:xfrm>
            <a:off x="46846" y="8285"/>
            <a:ext cx="820704" cy="903194"/>
          </a:xfrm>
          <a:prstGeom prst="rect">
            <a:avLst/>
          </a:prstGeom>
          <a:noFill/>
          <a:ln>
            <a:noFill/>
          </a:ln>
        </p:spPr>
      </p:pic>
      <p:sp>
        <p:nvSpPr>
          <p:cNvPr id="18" name="Google Shape;18;p21"/>
          <p:cNvSpPr txBox="1"/>
          <p:nvPr/>
        </p:nvSpPr>
        <p:spPr>
          <a:xfrm>
            <a:off x="1186297" y="4532411"/>
            <a:ext cx="74327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rgbClr val="BFBFBF"/>
                </a:solidFill>
                <a:latin typeface="Calibri"/>
                <a:ea typeface="Calibri"/>
                <a:cs typeface="Calibri"/>
                <a:sym typeface="Calibri"/>
              </a:rPr>
              <a:t>Preparing students academically, socially, and emotionally for success today and tomorrow.</a:t>
            </a:r>
            <a:endParaRPr sz="800" b="1" i="1" u="none" strike="noStrike" cap="none">
              <a:solidFill>
                <a:srgbClr val="BFBFB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7" r:id="rId5"/>
    <p:sldLayoutId id="2147483658" r:id="rId6"/>
    <p:sldLayoutId id="2147483659" r:id="rId7"/>
    <p:sldLayoutId id="2147483660" r:id="rId8"/>
    <p:sldLayoutId id="2147483673" r:id="rId9"/>
    <p:sldLayoutId id="214748367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gea45dfc8fe_1_261"/>
          <p:cNvSpPr txBox="1">
            <a:spLocks noGrp="1"/>
          </p:cNvSpPr>
          <p:nvPr>
            <p:ph type="title"/>
          </p:nvPr>
        </p:nvSpPr>
        <p:spPr>
          <a:xfrm>
            <a:off x="1190139" y="205979"/>
            <a:ext cx="7432800" cy="857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2"/>
              </a:buClr>
              <a:buSzPts val="4600"/>
              <a:buFont typeface="Cambria"/>
              <a:buNone/>
              <a:defRPr sz="4600" b="0" i="0" u="none" strike="noStrike" cap="none">
                <a:solidFill>
                  <a:schemeClr val="dk2"/>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 name="Google Shape;72;gea45dfc8fe_1_261"/>
          <p:cNvSpPr txBox="1">
            <a:spLocks noGrp="1"/>
          </p:cNvSpPr>
          <p:nvPr>
            <p:ph type="body" idx="1"/>
          </p:nvPr>
        </p:nvSpPr>
        <p:spPr>
          <a:xfrm>
            <a:off x="1190139" y="1200150"/>
            <a:ext cx="7432800" cy="32913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3" name="Google Shape;73;gea45dfc8fe_1_261"/>
          <p:cNvSpPr/>
          <p:nvPr/>
        </p:nvSpPr>
        <p:spPr>
          <a:xfrm>
            <a:off x="0" y="0"/>
            <a:ext cx="9144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 name="Google Shape;74;gea45dfc8fe_1_261"/>
          <p:cNvSpPr/>
          <p:nvPr/>
        </p:nvSpPr>
        <p:spPr>
          <a:xfrm>
            <a:off x="-1" y="4229100"/>
            <a:ext cx="914400" cy="9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 name="Google Shape;75;gea45dfc8fe_1_261"/>
          <p:cNvSpPr txBox="1"/>
          <p:nvPr/>
        </p:nvSpPr>
        <p:spPr>
          <a:xfrm>
            <a:off x="0" y="1217533"/>
            <a:ext cx="914400" cy="270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EXCELLENCE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400"/>
              </a:spcBef>
              <a:spcAft>
                <a:spcPts val="0"/>
              </a:spcAft>
              <a:buClr>
                <a:srgbClr val="000000"/>
              </a:buClr>
              <a:buSzPts val="1000"/>
              <a:buFont typeface="Arial"/>
              <a:buNone/>
            </a:pPr>
            <a:br>
              <a:rPr lang="en-US" sz="1000" b="1" i="0" u="none" strike="noStrike" cap="none">
                <a:solidFill>
                  <a:schemeClr val="lt1"/>
                </a:solidFill>
                <a:latin typeface="Calibri"/>
                <a:ea typeface="Calibri"/>
                <a:cs typeface="Calibri"/>
                <a:sym typeface="Calibri"/>
              </a:rPr>
            </a:br>
            <a:r>
              <a:rPr lang="en-US" sz="1000" b="1" i="0" u="none" strike="noStrike" cap="none">
                <a:solidFill>
                  <a:schemeClr val="lt1"/>
                </a:solidFill>
                <a:latin typeface="Calibri"/>
                <a:ea typeface="Calibri"/>
                <a:cs typeface="Calibri"/>
                <a:sym typeface="Calibri"/>
              </a:rPr>
              <a:t>COMMUNITY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400"/>
              </a:spcBef>
              <a:spcAft>
                <a:spcPts val="0"/>
              </a:spcAft>
              <a:buClr>
                <a:srgbClr val="000000"/>
              </a:buClr>
              <a:buSzPts val="1000"/>
              <a:buFont typeface="Arial"/>
              <a:buNone/>
            </a:pPr>
            <a:br>
              <a:rPr lang="en-US" sz="1000" b="1" i="0" u="none" strike="noStrike" cap="none">
                <a:solidFill>
                  <a:schemeClr val="lt1"/>
                </a:solidFill>
                <a:latin typeface="Calibri"/>
                <a:ea typeface="Calibri"/>
                <a:cs typeface="Calibri"/>
                <a:sym typeface="Calibri"/>
              </a:rPr>
            </a:br>
            <a:r>
              <a:rPr lang="en-US" sz="1000" b="1" i="0" u="none" strike="noStrike" cap="none">
                <a:solidFill>
                  <a:schemeClr val="lt1"/>
                </a:solidFill>
                <a:latin typeface="Calibri"/>
                <a:ea typeface="Calibri"/>
                <a:cs typeface="Calibri"/>
                <a:sym typeface="Calibri"/>
              </a:rPr>
              <a:t>SAFETY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400"/>
              </a:spcBef>
              <a:spcAft>
                <a:spcPts val="0"/>
              </a:spcAft>
              <a:buClr>
                <a:srgbClr val="000000"/>
              </a:buClr>
              <a:buSzPts val="1000"/>
              <a:buFont typeface="Arial"/>
              <a:buNone/>
            </a:pPr>
            <a:br>
              <a:rPr lang="en-US" sz="1000" b="1" i="0" u="none" strike="noStrike" cap="none">
                <a:solidFill>
                  <a:schemeClr val="lt1"/>
                </a:solidFill>
                <a:latin typeface="Calibri"/>
                <a:ea typeface="Calibri"/>
                <a:cs typeface="Calibri"/>
                <a:sym typeface="Calibri"/>
              </a:rPr>
            </a:br>
            <a:r>
              <a:rPr lang="en-US" sz="1000" b="1" i="0" u="none" strike="noStrike" cap="none">
                <a:solidFill>
                  <a:schemeClr val="lt1"/>
                </a:solidFill>
                <a:latin typeface="Calibri"/>
                <a:ea typeface="Calibri"/>
                <a:cs typeface="Calibri"/>
                <a:sym typeface="Calibri"/>
              </a:rPr>
              <a:t>EMPATHY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400"/>
              </a:spcBef>
              <a:spcAft>
                <a:spcPts val="0"/>
              </a:spcAft>
              <a:buClr>
                <a:srgbClr val="000000"/>
              </a:buClr>
              <a:buSzPts val="1000"/>
              <a:buFont typeface="Arial"/>
              <a:buNone/>
            </a:pPr>
            <a:br>
              <a:rPr lang="en-US" sz="1000" b="1" i="0" u="none" strike="noStrike" cap="none">
                <a:solidFill>
                  <a:schemeClr val="lt1"/>
                </a:solidFill>
                <a:latin typeface="Calibri"/>
                <a:ea typeface="Calibri"/>
                <a:cs typeface="Calibri"/>
                <a:sym typeface="Calibri"/>
              </a:rPr>
            </a:br>
            <a:r>
              <a:rPr lang="en-US" sz="1000" b="1" i="0" u="none" strike="noStrike" cap="none">
                <a:solidFill>
                  <a:schemeClr val="lt1"/>
                </a:solidFill>
                <a:latin typeface="Calibri"/>
                <a:ea typeface="Calibri"/>
                <a:cs typeface="Calibri"/>
                <a:sym typeface="Calibri"/>
              </a:rPr>
              <a:t>INNOVATION</a:t>
            </a:r>
            <a:endParaRPr sz="1000" b="1" i="0" u="none" strike="noStrike" cap="none">
              <a:solidFill>
                <a:schemeClr val="lt1"/>
              </a:solidFill>
              <a:latin typeface="Calibri"/>
              <a:ea typeface="Calibri"/>
              <a:cs typeface="Calibri"/>
              <a:sym typeface="Calibri"/>
            </a:endParaRPr>
          </a:p>
        </p:txBody>
      </p:sp>
      <p:pic>
        <p:nvPicPr>
          <p:cNvPr id="76" name="Google Shape;76;gea45dfc8fe_1_261"/>
          <p:cNvPicPr preferRelativeResize="0"/>
          <p:nvPr/>
        </p:nvPicPr>
        <p:blipFill rotWithShape="1">
          <a:blip r:embed="rId11">
            <a:alphaModFix/>
          </a:blip>
          <a:srcRect/>
          <a:stretch/>
        </p:blipFill>
        <p:spPr>
          <a:xfrm>
            <a:off x="132465" y="4326150"/>
            <a:ext cx="649466" cy="685800"/>
          </a:xfrm>
          <a:prstGeom prst="rect">
            <a:avLst/>
          </a:prstGeom>
          <a:noFill/>
          <a:ln>
            <a:noFill/>
          </a:ln>
        </p:spPr>
      </p:pic>
      <p:sp>
        <p:nvSpPr>
          <p:cNvPr id="77" name="Google Shape;77;gea45dfc8fe_1_261"/>
          <p:cNvSpPr/>
          <p:nvPr/>
        </p:nvSpPr>
        <p:spPr>
          <a:xfrm>
            <a:off x="-1" y="-2921"/>
            <a:ext cx="914400" cy="9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8" name="Google Shape;78;gea45dfc8fe_1_261" descr="A picture containing drawing&#10;&#10;Description automatically generated"/>
          <p:cNvPicPr preferRelativeResize="0"/>
          <p:nvPr/>
        </p:nvPicPr>
        <p:blipFill rotWithShape="1">
          <a:blip r:embed="rId12">
            <a:alphaModFix/>
          </a:blip>
          <a:srcRect/>
          <a:stretch/>
        </p:blipFill>
        <p:spPr>
          <a:xfrm>
            <a:off x="46846" y="8285"/>
            <a:ext cx="820706" cy="903196"/>
          </a:xfrm>
          <a:prstGeom prst="rect">
            <a:avLst/>
          </a:prstGeom>
          <a:noFill/>
          <a:ln>
            <a:noFill/>
          </a:ln>
        </p:spPr>
      </p:pic>
      <p:sp>
        <p:nvSpPr>
          <p:cNvPr id="79" name="Google Shape;79;gea45dfc8fe_1_261"/>
          <p:cNvSpPr txBox="1"/>
          <p:nvPr/>
        </p:nvSpPr>
        <p:spPr>
          <a:xfrm>
            <a:off x="1186297" y="4532411"/>
            <a:ext cx="74328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rgbClr val="BFBFBF"/>
                </a:solidFill>
                <a:latin typeface="Calibri"/>
                <a:ea typeface="Calibri"/>
                <a:cs typeface="Calibri"/>
                <a:sym typeface="Calibri"/>
              </a:rPr>
              <a:t>Preparing students academically, socially, and emotionally for success today and tomorrow.</a:t>
            </a:r>
            <a:endParaRPr sz="800" b="1" i="1" u="none" strike="noStrike" cap="none">
              <a:solidFill>
                <a:srgbClr val="BFBFB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ngall.com/welcome-word-png/download/35991" TargetMode="External"/><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s://pixabay.com/en/question-mark-1106309/" TargetMode="External"/><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nner with purple text and colorful hand prints&#10;&#10;Description automatically generated">
            <a:extLst>
              <a:ext uri="{FF2B5EF4-FFF2-40B4-BE49-F238E27FC236}">
                <a16:creationId xmlns:a16="http://schemas.microsoft.com/office/drawing/2014/main" id="{7FB4B699-7A1A-B55F-2BA6-5B0B0D04ACA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16419" y="580187"/>
            <a:ext cx="7772400" cy="3132601"/>
          </a:xfrm>
          <a:prstGeom prst="rect">
            <a:avLst/>
          </a:prstGeom>
        </p:spPr>
      </p:pic>
    </p:spTree>
    <p:extLst>
      <p:ext uri="{BB962C8B-B14F-4D97-AF65-F5344CB8AC3E}">
        <p14:creationId xmlns:p14="http://schemas.microsoft.com/office/powerpoint/2010/main" val="2391621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C0EF-7925-BC25-61A7-1B25AA43E3F9}"/>
              </a:ext>
            </a:extLst>
          </p:cNvPr>
          <p:cNvSpPr>
            <a:spLocks noGrp="1"/>
          </p:cNvSpPr>
          <p:nvPr>
            <p:ph type="title"/>
          </p:nvPr>
        </p:nvSpPr>
        <p:spPr>
          <a:xfrm>
            <a:off x="1209764" y="205979"/>
            <a:ext cx="7432797" cy="641590"/>
          </a:xfrm>
        </p:spPr>
        <p:txBody>
          <a:bodyPr/>
          <a:lstStyle/>
          <a:p>
            <a:r>
              <a:rPr lang="en-US" sz="4000" dirty="0" err="1"/>
              <a:t>Perea</a:t>
            </a:r>
            <a:r>
              <a:rPr lang="en-US" sz="4000" dirty="0"/>
              <a:t> Elementary’s Current Data</a:t>
            </a:r>
          </a:p>
        </p:txBody>
      </p:sp>
      <p:sp>
        <p:nvSpPr>
          <p:cNvPr id="3" name="Text Placeholder 2">
            <a:extLst>
              <a:ext uri="{FF2B5EF4-FFF2-40B4-BE49-F238E27FC236}">
                <a16:creationId xmlns:a16="http://schemas.microsoft.com/office/drawing/2014/main" id="{12869948-92D0-4BA7-D2C2-10103EFF5B84}"/>
              </a:ext>
            </a:extLst>
          </p:cNvPr>
          <p:cNvSpPr>
            <a:spLocks noGrp="1"/>
          </p:cNvSpPr>
          <p:nvPr>
            <p:ph type="body" idx="1"/>
          </p:nvPr>
        </p:nvSpPr>
        <p:spPr>
          <a:xfrm>
            <a:off x="1209764" y="952141"/>
            <a:ext cx="7432797" cy="3603875"/>
          </a:xfrm>
        </p:spPr>
        <p:txBody>
          <a:bodyPr/>
          <a:lstStyle/>
          <a:p>
            <a:pPr marL="114300" indent="0">
              <a:buNone/>
            </a:pPr>
            <a:r>
              <a:rPr lang="en-US" dirty="0"/>
              <a:t>English Language Arts</a:t>
            </a:r>
            <a:endParaRPr lang="en-US"/>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0" indent="0">
              <a:buNone/>
            </a:pPr>
            <a:r>
              <a:rPr lang="en-US"/>
              <a:t>Mathematics</a:t>
            </a:r>
          </a:p>
          <a:p>
            <a:pPr marL="114300" indent="0">
              <a:buNone/>
            </a:pPr>
            <a:endParaRPr lang="en-US" dirty="0"/>
          </a:p>
        </p:txBody>
      </p:sp>
      <p:graphicFrame>
        <p:nvGraphicFramePr>
          <p:cNvPr id="4" name="Table 3">
            <a:extLst>
              <a:ext uri="{FF2B5EF4-FFF2-40B4-BE49-F238E27FC236}">
                <a16:creationId xmlns:a16="http://schemas.microsoft.com/office/drawing/2014/main" id="{FF465746-D7FB-025E-F863-10FAD8E4D2B6}"/>
              </a:ext>
            </a:extLst>
          </p:cNvPr>
          <p:cNvGraphicFramePr>
            <a:graphicFrameLocks noGrp="1"/>
          </p:cNvGraphicFramePr>
          <p:nvPr>
            <p:extLst>
              <p:ext uri="{D42A27DB-BD31-4B8C-83A1-F6EECF244321}">
                <p14:modId xmlns:p14="http://schemas.microsoft.com/office/powerpoint/2010/main" val="549407294"/>
              </p:ext>
            </p:extLst>
          </p:nvPr>
        </p:nvGraphicFramePr>
        <p:xfrm>
          <a:off x="1595887" y="1380227"/>
          <a:ext cx="6652948" cy="1276916"/>
        </p:xfrm>
        <a:graphic>
          <a:graphicData uri="http://schemas.openxmlformats.org/drawingml/2006/table">
            <a:tbl>
              <a:tblPr firstRow="1" bandRow="1">
                <a:tableStyleId>{5C22544A-7EE6-4342-B048-85BDC9FD1C3A}</a:tableStyleId>
              </a:tblPr>
              <a:tblGrid>
                <a:gridCol w="1663237">
                  <a:extLst>
                    <a:ext uri="{9D8B030D-6E8A-4147-A177-3AD203B41FA5}">
                      <a16:colId xmlns:a16="http://schemas.microsoft.com/office/drawing/2014/main" val="2404360835"/>
                    </a:ext>
                  </a:extLst>
                </a:gridCol>
                <a:gridCol w="1663237">
                  <a:extLst>
                    <a:ext uri="{9D8B030D-6E8A-4147-A177-3AD203B41FA5}">
                      <a16:colId xmlns:a16="http://schemas.microsoft.com/office/drawing/2014/main" val="338049823"/>
                    </a:ext>
                  </a:extLst>
                </a:gridCol>
                <a:gridCol w="1663237">
                  <a:extLst>
                    <a:ext uri="{9D8B030D-6E8A-4147-A177-3AD203B41FA5}">
                      <a16:colId xmlns:a16="http://schemas.microsoft.com/office/drawing/2014/main" val="3964396905"/>
                    </a:ext>
                  </a:extLst>
                </a:gridCol>
                <a:gridCol w="1663237">
                  <a:extLst>
                    <a:ext uri="{9D8B030D-6E8A-4147-A177-3AD203B41FA5}">
                      <a16:colId xmlns:a16="http://schemas.microsoft.com/office/drawing/2014/main" val="3935002911"/>
                    </a:ext>
                  </a:extLst>
                </a:gridCol>
              </a:tblGrid>
              <a:tr h="557528">
                <a:tc>
                  <a:txBody>
                    <a:bodyPr/>
                    <a:lstStyle/>
                    <a:p>
                      <a:pPr algn="ctr"/>
                      <a:r>
                        <a:rPr lang="en-US" sz="1600" u="sng" dirty="0"/>
                        <a:t>Grade</a:t>
                      </a:r>
                    </a:p>
                  </a:txBody>
                  <a:tcPr/>
                </a:tc>
                <a:tc>
                  <a:txBody>
                    <a:bodyPr/>
                    <a:lstStyle/>
                    <a:p>
                      <a:pPr algn="ctr"/>
                      <a:r>
                        <a:rPr lang="en-US" sz="1600" u="sng" dirty="0"/>
                        <a:t>Approaching</a:t>
                      </a:r>
                    </a:p>
                  </a:txBody>
                  <a:tcPr/>
                </a:tc>
                <a:tc>
                  <a:txBody>
                    <a:bodyPr/>
                    <a:lstStyle/>
                    <a:p>
                      <a:pPr algn="ctr"/>
                      <a:r>
                        <a:rPr lang="en-US" sz="1600" u="sng" dirty="0"/>
                        <a:t>Met</a:t>
                      </a:r>
                    </a:p>
                  </a:txBody>
                  <a:tcPr/>
                </a:tc>
                <a:tc>
                  <a:txBody>
                    <a:bodyPr/>
                    <a:lstStyle/>
                    <a:p>
                      <a:pPr lvl="0" algn="ctr">
                        <a:buNone/>
                      </a:pPr>
                      <a:r>
                        <a:rPr lang="en-US" sz="1600" u="sng" dirty="0"/>
                        <a:t>Exceeding</a:t>
                      </a:r>
                    </a:p>
                  </a:txBody>
                  <a:tcPr/>
                </a:tc>
                <a:extLst>
                  <a:ext uri="{0D108BD9-81ED-4DB2-BD59-A6C34878D82A}">
                    <a16:rowId xmlns:a16="http://schemas.microsoft.com/office/drawing/2014/main" val="4227474589"/>
                  </a:ext>
                </a:extLst>
              </a:tr>
              <a:tr h="359694">
                <a:tc>
                  <a:txBody>
                    <a:bodyPr/>
                    <a:lstStyle/>
                    <a:p>
                      <a:r>
                        <a:rPr lang="en-US" sz="1600" dirty="0"/>
                        <a:t>3rd</a:t>
                      </a:r>
                    </a:p>
                  </a:txBody>
                  <a:tcPr/>
                </a:tc>
                <a:tc>
                  <a:txBody>
                    <a:bodyPr/>
                    <a:lstStyle/>
                    <a:p>
                      <a:r>
                        <a:rPr lang="en-US" dirty="0"/>
                        <a:t>38%</a:t>
                      </a:r>
                    </a:p>
                  </a:txBody>
                  <a:tcPr/>
                </a:tc>
                <a:tc>
                  <a:txBody>
                    <a:bodyPr/>
                    <a:lstStyle/>
                    <a:p>
                      <a:r>
                        <a:rPr lang="en-US" dirty="0"/>
                        <a:t>10%</a:t>
                      </a:r>
                    </a:p>
                  </a:txBody>
                  <a:tcPr/>
                </a:tc>
                <a:tc>
                  <a:txBody>
                    <a:bodyPr/>
                    <a:lstStyle/>
                    <a:p>
                      <a:pPr lvl="0">
                        <a:buNone/>
                      </a:pPr>
                      <a:r>
                        <a:rPr lang="en-US" dirty="0"/>
                        <a:t>n/a</a:t>
                      </a:r>
                    </a:p>
                  </a:txBody>
                  <a:tcPr/>
                </a:tc>
                <a:extLst>
                  <a:ext uri="{0D108BD9-81ED-4DB2-BD59-A6C34878D82A}">
                    <a16:rowId xmlns:a16="http://schemas.microsoft.com/office/drawing/2014/main" val="419446469"/>
                  </a:ext>
                </a:extLst>
              </a:tr>
              <a:tr h="359694">
                <a:tc>
                  <a:txBody>
                    <a:bodyPr/>
                    <a:lstStyle/>
                    <a:p>
                      <a:r>
                        <a:rPr lang="en-US" sz="1600" dirty="0"/>
                        <a:t>4th</a:t>
                      </a:r>
                    </a:p>
                  </a:txBody>
                  <a:tcPr/>
                </a:tc>
                <a:tc>
                  <a:txBody>
                    <a:bodyPr/>
                    <a:lstStyle/>
                    <a:p>
                      <a:r>
                        <a:rPr lang="en-US" dirty="0"/>
                        <a:t>32.4%</a:t>
                      </a:r>
                    </a:p>
                  </a:txBody>
                  <a:tcPr/>
                </a:tc>
                <a:tc>
                  <a:txBody>
                    <a:bodyPr/>
                    <a:lstStyle/>
                    <a:p>
                      <a:r>
                        <a:rPr lang="en-US" dirty="0"/>
                        <a:t>27%</a:t>
                      </a:r>
                    </a:p>
                  </a:txBody>
                  <a:tcPr/>
                </a:tc>
                <a:tc>
                  <a:txBody>
                    <a:bodyPr/>
                    <a:lstStyle/>
                    <a:p>
                      <a:pPr lvl="0">
                        <a:buNone/>
                      </a:pPr>
                      <a:r>
                        <a:rPr lang="en-US" dirty="0"/>
                        <a:t>5.4%</a:t>
                      </a:r>
                    </a:p>
                  </a:txBody>
                  <a:tcPr/>
                </a:tc>
                <a:extLst>
                  <a:ext uri="{0D108BD9-81ED-4DB2-BD59-A6C34878D82A}">
                    <a16:rowId xmlns:a16="http://schemas.microsoft.com/office/drawing/2014/main" val="152763760"/>
                  </a:ext>
                </a:extLst>
              </a:tr>
            </a:tbl>
          </a:graphicData>
        </a:graphic>
      </p:graphicFrame>
      <p:graphicFrame>
        <p:nvGraphicFramePr>
          <p:cNvPr id="5" name="Table 4">
            <a:extLst>
              <a:ext uri="{FF2B5EF4-FFF2-40B4-BE49-F238E27FC236}">
                <a16:creationId xmlns:a16="http://schemas.microsoft.com/office/drawing/2014/main" id="{BC3BBD2F-4CFD-7D31-A8FB-CD38226D1C58}"/>
              </a:ext>
            </a:extLst>
          </p:cNvPr>
          <p:cNvGraphicFramePr>
            <a:graphicFrameLocks noGrp="1"/>
          </p:cNvGraphicFramePr>
          <p:nvPr>
            <p:extLst>
              <p:ext uri="{D42A27DB-BD31-4B8C-83A1-F6EECF244321}">
                <p14:modId xmlns:p14="http://schemas.microsoft.com/office/powerpoint/2010/main" val="2918721408"/>
              </p:ext>
            </p:extLst>
          </p:nvPr>
        </p:nvGraphicFramePr>
        <p:xfrm>
          <a:off x="1595887" y="3288821"/>
          <a:ext cx="6652948" cy="1276916"/>
        </p:xfrm>
        <a:graphic>
          <a:graphicData uri="http://schemas.openxmlformats.org/drawingml/2006/table">
            <a:tbl>
              <a:tblPr firstRow="1" bandRow="1">
                <a:tableStyleId>{5C22544A-7EE6-4342-B048-85BDC9FD1C3A}</a:tableStyleId>
              </a:tblPr>
              <a:tblGrid>
                <a:gridCol w="1663237">
                  <a:extLst>
                    <a:ext uri="{9D8B030D-6E8A-4147-A177-3AD203B41FA5}">
                      <a16:colId xmlns:a16="http://schemas.microsoft.com/office/drawing/2014/main" val="2404360835"/>
                    </a:ext>
                  </a:extLst>
                </a:gridCol>
                <a:gridCol w="1663237">
                  <a:extLst>
                    <a:ext uri="{9D8B030D-6E8A-4147-A177-3AD203B41FA5}">
                      <a16:colId xmlns:a16="http://schemas.microsoft.com/office/drawing/2014/main" val="338049823"/>
                    </a:ext>
                  </a:extLst>
                </a:gridCol>
                <a:gridCol w="1663237">
                  <a:extLst>
                    <a:ext uri="{9D8B030D-6E8A-4147-A177-3AD203B41FA5}">
                      <a16:colId xmlns:a16="http://schemas.microsoft.com/office/drawing/2014/main" val="3964396905"/>
                    </a:ext>
                  </a:extLst>
                </a:gridCol>
                <a:gridCol w="1663237">
                  <a:extLst>
                    <a:ext uri="{9D8B030D-6E8A-4147-A177-3AD203B41FA5}">
                      <a16:colId xmlns:a16="http://schemas.microsoft.com/office/drawing/2014/main" val="3935002911"/>
                    </a:ext>
                  </a:extLst>
                </a:gridCol>
              </a:tblGrid>
              <a:tr h="557528">
                <a:tc>
                  <a:txBody>
                    <a:bodyPr/>
                    <a:lstStyle/>
                    <a:p>
                      <a:pPr algn="ctr"/>
                      <a:r>
                        <a:rPr lang="en-US" sz="1600" u="sng" dirty="0"/>
                        <a:t>Grade</a:t>
                      </a:r>
                    </a:p>
                  </a:txBody>
                  <a:tcPr/>
                </a:tc>
                <a:tc>
                  <a:txBody>
                    <a:bodyPr/>
                    <a:lstStyle/>
                    <a:p>
                      <a:pPr algn="ctr"/>
                      <a:r>
                        <a:rPr lang="en-US" sz="1600" u="sng" dirty="0"/>
                        <a:t>Approaching</a:t>
                      </a:r>
                    </a:p>
                  </a:txBody>
                  <a:tcPr/>
                </a:tc>
                <a:tc>
                  <a:txBody>
                    <a:bodyPr/>
                    <a:lstStyle/>
                    <a:p>
                      <a:pPr algn="ctr"/>
                      <a:r>
                        <a:rPr lang="en-US" sz="1600" u="sng" dirty="0"/>
                        <a:t>Met</a:t>
                      </a:r>
                    </a:p>
                  </a:txBody>
                  <a:tcPr/>
                </a:tc>
                <a:tc>
                  <a:txBody>
                    <a:bodyPr/>
                    <a:lstStyle/>
                    <a:p>
                      <a:pPr lvl="0" algn="ctr">
                        <a:buNone/>
                      </a:pPr>
                      <a:r>
                        <a:rPr lang="en-US" sz="1600" u="sng" dirty="0"/>
                        <a:t>Exceeding</a:t>
                      </a:r>
                    </a:p>
                  </a:txBody>
                  <a:tcPr/>
                </a:tc>
                <a:extLst>
                  <a:ext uri="{0D108BD9-81ED-4DB2-BD59-A6C34878D82A}">
                    <a16:rowId xmlns:a16="http://schemas.microsoft.com/office/drawing/2014/main" val="4227474589"/>
                  </a:ext>
                </a:extLst>
              </a:tr>
              <a:tr h="359694">
                <a:tc>
                  <a:txBody>
                    <a:bodyPr/>
                    <a:lstStyle/>
                    <a:p>
                      <a:r>
                        <a:rPr lang="en-US" sz="1600" dirty="0"/>
                        <a:t>3rd</a:t>
                      </a:r>
                    </a:p>
                  </a:txBody>
                  <a:tcPr/>
                </a:tc>
                <a:tc>
                  <a:txBody>
                    <a:bodyPr/>
                    <a:lstStyle/>
                    <a:p>
                      <a:pPr lvl="0">
                        <a:buNone/>
                      </a:pPr>
                      <a:r>
                        <a:rPr lang="en-US" dirty="0"/>
                        <a:t>36%</a:t>
                      </a:r>
                    </a:p>
                  </a:txBody>
                  <a:tcPr/>
                </a:tc>
                <a:tc>
                  <a:txBody>
                    <a:bodyPr/>
                    <a:lstStyle/>
                    <a:p>
                      <a:pPr lvl="0">
                        <a:buNone/>
                      </a:pPr>
                      <a:r>
                        <a:rPr lang="en-US" dirty="0"/>
                        <a:t>14%</a:t>
                      </a:r>
                    </a:p>
                  </a:txBody>
                  <a:tcPr/>
                </a:tc>
                <a:tc>
                  <a:txBody>
                    <a:bodyPr/>
                    <a:lstStyle/>
                    <a:p>
                      <a:pPr lvl="0">
                        <a:buNone/>
                      </a:pPr>
                      <a:r>
                        <a:rPr lang="en-US" dirty="0"/>
                        <a:t>n/a</a:t>
                      </a:r>
                    </a:p>
                  </a:txBody>
                  <a:tcPr/>
                </a:tc>
                <a:extLst>
                  <a:ext uri="{0D108BD9-81ED-4DB2-BD59-A6C34878D82A}">
                    <a16:rowId xmlns:a16="http://schemas.microsoft.com/office/drawing/2014/main" val="419446469"/>
                  </a:ext>
                </a:extLst>
              </a:tr>
              <a:tr h="359694">
                <a:tc>
                  <a:txBody>
                    <a:bodyPr/>
                    <a:lstStyle/>
                    <a:p>
                      <a:r>
                        <a:rPr lang="en-US" sz="1600" dirty="0"/>
                        <a:t>4th</a:t>
                      </a:r>
                    </a:p>
                  </a:txBody>
                  <a:tcPr/>
                </a:tc>
                <a:tc>
                  <a:txBody>
                    <a:bodyPr/>
                    <a:lstStyle/>
                    <a:p>
                      <a:pPr lvl="0">
                        <a:buNone/>
                      </a:pPr>
                      <a:r>
                        <a:rPr lang="en-US" dirty="0"/>
                        <a:t>24.3%</a:t>
                      </a:r>
                    </a:p>
                  </a:txBody>
                  <a:tcPr/>
                </a:tc>
                <a:tc>
                  <a:txBody>
                    <a:bodyPr/>
                    <a:lstStyle/>
                    <a:p>
                      <a:pPr lvl="0">
                        <a:buNone/>
                      </a:pPr>
                      <a:r>
                        <a:rPr lang="en-US" dirty="0"/>
                        <a:t>10.8%</a:t>
                      </a:r>
                    </a:p>
                  </a:txBody>
                  <a:tcPr/>
                </a:tc>
                <a:tc>
                  <a:txBody>
                    <a:bodyPr/>
                    <a:lstStyle/>
                    <a:p>
                      <a:pPr lvl="0">
                        <a:buNone/>
                      </a:pPr>
                      <a:r>
                        <a:rPr lang="en-US" dirty="0"/>
                        <a:t>n/a</a:t>
                      </a:r>
                    </a:p>
                  </a:txBody>
                  <a:tcPr/>
                </a:tc>
                <a:extLst>
                  <a:ext uri="{0D108BD9-81ED-4DB2-BD59-A6C34878D82A}">
                    <a16:rowId xmlns:a16="http://schemas.microsoft.com/office/drawing/2014/main" val="152763760"/>
                  </a:ext>
                </a:extLst>
              </a:tr>
            </a:tbl>
          </a:graphicData>
        </a:graphic>
      </p:graphicFrame>
    </p:spTree>
    <p:extLst>
      <p:ext uri="{BB962C8B-B14F-4D97-AF65-F5344CB8AC3E}">
        <p14:creationId xmlns:p14="http://schemas.microsoft.com/office/powerpoint/2010/main" val="3080894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5FAF4-AC7D-58AE-2395-D6C33B8EAF14}"/>
              </a:ext>
            </a:extLst>
          </p:cNvPr>
          <p:cNvSpPr>
            <a:spLocks noGrp="1"/>
          </p:cNvSpPr>
          <p:nvPr>
            <p:ph type="title"/>
          </p:nvPr>
        </p:nvSpPr>
        <p:spPr/>
        <p:txBody>
          <a:bodyPr/>
          <a:lstStyle/>
          <a:p>
            <a:r>
              <a:rPr lang="en-US" dirty="0"/>
              <a:t>Teacher Qualifications</a:t>
            </a:r>
          </a:p>
        </p:txBody>
      </p:sp>
      <p:sp>
        <p:nvSpPr>
          <p:cNvPr id="3" name="Text Placeholder 2">
            <a:extLst>
              <a:ext uri="{FF2B5EF4-FFF2-40B4-BE49-F238E27FC236}">
                <a16:creationId xmlns:a16="http://schemas.microsoft.com/office/drawing/2014/main" id="{7D190602-A1FD-222E-EFD8-BAE3CD508ABA}"/>
              </a:ext>
            </a:extLst>
          </p:cNvPr>
          <p:cNvSpPr>
            <a:spLocks noGrp="1"/>
          </p:cNvSpPr>
          <p:nvPr>
            <p:ph type="body" idx="1"/>
          </p:nvPr>
        </p:nvSpPr>
        <p:spPr/>
        <p:txBody>
          <a:bodyPr>
            <a:normAutofit fontScale="77500" lnSpcReduction="20000"/>
          </a:bodyPr>
          <a:lstStyle/>
          <a:p>
            <a:pPr>
              <a:defRPr/>
            </a:pPr>
            <a:r>
              <a:rPr lang="en-US" sz="2400" dirty="0"/>
              <a:t>The Elementary and Secondary Education Act gives the parents and guardians of children attending a school that receives Title I funding, the right to know the qualifications of your child’s teacher(s).  </a:t>
            </a:r>
          </a:p>
          <a:p>
            <a:pPr>
              <a:defRPr/>
            </a:pPr>
            <a:endParaRPr lang="en-US" sz="2400" dirty="0"/>
          </a:p>
          <a:p>
            <a:pPr marL="457200" indent="-457200">
              <a:buFont typeface="Arial" panose="020B0604020202020204" pitchFamily="34" charset="0"/>
              <a:buChar char="•"/>
              <a:defRPr/>
            </a:pPr>
            <a:r>
              <a:rPr lang="en-US" sz="2400" dirty="0"/>
              <a:t>It is our intent to provide each student in Memphis-Shelby County Schools with teachers and paraprofessionals that are highly qualified.  </a:t>
            </a:r>
          </a:p>
          <a:p>
            <a:pPr marL="457200" indent="-457200">
              <a:buFont typeface="Arial" panose="020B0604020202020204" pitchFamily="34" charset="0"/>
              <a:buChar char="•"/>
              <a:defRPr/>
            </a:pPr>
            <a:r>
              <a:rPr lang="en-US" sz="2400" dirty="0"/>
              <a:t>As required by federal law, all teachers in Title I schools must have a minimum of a bachelor’s degree and have demonstrated highly qualified competency in the academic subjects they teacher. </a:t>
            </a:r>
          </a:p>
          <a:p>
            <a:pPr marL="457200" indent="-457200">
              <a:buFont typeface="Arial" panose="020B0604020202020204" pitchFamily="34" charset="0"/>
              <a:buChar char="•"/>
              <a:defRPr/>
            </a:pPr>
            <a:r>
              <a:rPr lang="en-US" sz="2400" dirty="0"/>
              <a:t>New hired paraprofessionals must also meet rigorous requirements set forth for them by the State of Tennessee as well.</a:t>
            </a:r>
          </a:p>
          <a:p>
            <a:endParaRPr lang="en-US" dirty="0"/>
          </a:p>
        </p:txBody>
      </p:sp>
    </p:spTree>
    <p:extLst>
      <p:ext uri="{BB962C8B-B14F-4D97-AF65-F5344CB8AC3E}">
        <p14:creationId xmlns:p14="http://schemas.microsoft.com/office/powerpoint/2010/main" val="3643058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05986-EF51-80CE-239C-330ADF0C828C}"/>
              </a:ext>
            </a:extLst>
          </p:cNvPr>
          <p:cNvSpPr>
            <a:spLocks noGrp="1"/>
          </p:cNvSpPr>
          <p:nvPr>
            <p:ph type="title"/>
          </p:nvPr>
        </p:nvSpPr>
        <p:spPr/>
        <p:txBody>
          <a:bodyPr/>
          <a:lstStyle/>
          <a:p>
            <a:r>
              <a:rPr lang="en-US" dirty="0"/>
              <a:t>Reporting Pupil Progress</a:t>
            </a:r>
          </a:p>
        </p:txBody>
      </p:sp>
      <p:sp>
        <p:nvSpPr>
          <p:cNvPr id="3" name="Text Placeholder 2">
            <a:extLst>
              <a:ext uri="{FF2B5EF4-FFF2-40B4-BE49-F238E27FC236}">
                <a16:creationId xmlns:a16="http://schemas.microsoft.com/office/drawing/2014/main" id="{2B6878E7-D2CF-0E0C-C39E-93E27D2F4AB1}"/>
              </a:ext>
            </a:extLst>
          </p:cNvPr>
          <p:cNvSpPr>
            <a:spLocks noGrp="1"/>
          </p:cNvSpPr>
          <p:nvPr>
            <p:ph type="body" idx="1"/>
          </p:nvPr>
        </p:nvSpPr>
        <p:spPr/>
        <p:txBody>
          <a:bodyPr>
            <a:normAutofit fontScale="92500" lnSpcReduction="10000"/>
          </a:bodyPr>
          <a:lstStyle/>
          <a:p>
            <a:pPr marL="0" indent="0">
              <a:buNone/>
            </a:pPr>
            <a:r>
              <a:rPr lang="en-US" altLang="en-US" sz="2400" dirty="0"/>
              <a:t>Report cards are issued to parents at the end of each grading period. </a:t>
            </a:r>
          </a:p>
          <a:p>
            <a:pPr marL="514350" indent="-514350">
              <a:buFont typeface="+mj-lt"/>
              <a:buAutoNum type="arabicPeriod"/>
            </a:pPr>
            <a:r>
              <a:rPr lang="en-US" altLang="en-US" sz="2400" dirty="0"/>
              <a:t>Grading Period 1: August 7</a:t>
            </a:r>
            <a:r>
              <a:rPr lang="en-US" altLang="en-US" sz="2400" baseline="30000" dirty="0"/>
              <a:t>th</a:t>
            </a:r>
            <a:r>
              <a:rPr lang="en-US" altLang="en-US" sz="2400" dirty="0"/>
              <a:t> – October 6</a:t>
            </a:r>
            <a:r>
              <a:rPr lang="en-US" altLang="en-US" sz="2400" baseline="30000" dirty="0"/>
              <a:t>th</a:t>
            </a:r>
            <a:r>
              <a:rPr lang="en-US" altLang="en-US" sz="2400" dirty="0"/>
              <a:t>  </a:t>
            </a:r>
          </a:p>
          <a:p>
            <a:pPr marL="514350" indent="-514350">
              <a:buFont typeface="+mj-lt"/>
              <a:buAutoNum type="arabicPeriod"/>
            </a:pPr>
            <a:r>
              <a:rPr lang="en-US" altLang="en-US" sz="2400" dirty="0"/>
              <a:t>Grading Period 2: October 17</a:t>
            </a:r>
            <a:r>
              <a:rPr lang="en-US" altLang="en-US" sz="2400" baseline="30000" dirty="0"/>
              <a:t>th</a:t>
            </a:r>
            <a:r>
              <a:rPr lang="en-US" altLang="en-US" sz="2400" dirty="0"/>
              <a:t> – December 22</a:t>
            </a:r>
            <a:r>
              <a:rPr lang="en-US" altLang="en-US" sz="2400" baseline="30000" dirty="0"/>
              <a:t>nd</a:t>
            </a:r>
            <a:r>
              <a:rPr lang="en-US" altLang="en-US" sz="2400" dirty="0"/>
              <a:t>  </a:t>
            </a:r>
          </a:p>
          <a:p>
            <a:pPr marL="514350" indent="-514350">
              <a:buFont typeface="+mj-lt"/>
              <a:buAutoNum type="arabicPeriod"/>
            </a:pPr>
            <a:r>
              <a:rPr lang="en-US" altLang="en-US" sz="2400" dirty="0"/>
              <a:t>Grading Period 3: January 8</a:t>
            </a:r>
            <a:r>
              <a:rPr lang="en-US" altLang="en-US" sz="2400" baseline="30000" dirty="0"/>
              <a:t>th</a:t>
            </a:r>
            <a:r>
              <a:rPr lang="en-US" altLang="en-US" sz="2400" dirty="0"/>
              <a:t> – March 8</a:t>
            </a:r>
            <a:r>
              <a:rPr lang="en-US" altLang="en-US" sz="2400" baseline="30000" dirty="0"/>
              <a:t>th</a:t>
            </a:r>
            <a:r>
              <a:rPr lang="en-US" altLang="en-US" sz="2400" dirty="0"/>
              <a:t> </a:t>
            </a:r>
          </a:p>
          <a:p>
            <a:pPr marL="514350" indent="-514350">
              <a:buFont typeface="+mj-lt"/>
              <a:buAutoNum type="arabicPeriod"/>
            </a:pPr>
            <a:r>
              <a:rPr lang="en-US" altLang="en-US" sz="2400" dirty="0"/>
              <a:t>Grading Period 4: March 19</a:t>
            </a:r>
            <a:r>
              <a:rPr lang="en-US" altLang="en-US" sz="2400" baseline="30000" dirty="0"/>
              <a:t>th</a:t>
            </a:r>
            <a:r>
              <a:rPr lang="en-US" altLang="en-US" sz="2400" dirty="0"/>
              <a:t> – May 22</a:t>
            </a:r>
            <a:r>
              <a:rPr lang="en-US" altLang="en-US" sz="2400" baseline="30000" dirty="0"/>
              <a:t>th</a:t>
            </a:r>
            <a:r>
              <a:rPr lang="en-US" altLang="en-US" sz="2400" dirty="0"/>
              <a:t> </a:t>
            </a:r>
          </a:p>
          <a:p>
            <a:pPr marL="514350" indent="-514350">
              <a:buFont typeface="+mj-lt"/>
              <a:buAutoNum type="arabicPeriod"/>
            </a:pPr>
            <a:endParaRPr lang="en-US" altLang="en-US" sz="2400" dirty="0"/>
          </a:p>
          <a:p>
            <a:pPr marL="457200" indent="-457200">
              <a:buFont typeface="Arial" panose="020B0604020202020204" pitchFamily="34" charset="0"/>
              <a:buChar char="•"/>
            </a:pPr>
            <a:r>
              <a:rPr lang="en-US" altLang="en-US" sz="2400" dirty="0"/>
              <a:t>Progress Reports/Interims are issued to parents within the grading period.</a:t>
            </a:r>
          </a:p>
          <a:p>
            <a:endParaRPr lang="en-US" dirty="0"/>
          </a:p>
        </p:txBody>
      </p:sp>
    </p:spTree>
    <p:extLst>
      <p:ext uri="{BB962C8B-B14F-4D97-AF65-F5344CB8AC3E}">
        <p14:creationId xmlns:p14="http://schemas.microsoft.com/office/powerpoint/2010/main" val="3415977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0958-F2A8-1F90-1A04-F96CD7268C58}"/>
              </a:ext>
            </a:extLst>
          </p:cNvPr>
          <p:cNvSpPr>
            <a:spLocks noGrp="1"/>
          </p:cNvSpPr>
          <p:nvPr>
            <p:ph type="title"/>
          </p:nvPr>
        </p:nvSpPr>
        <p:spPr/>
        <p:txBody>
          <a:bodyPr/>
          <a:lstStyle/>
          <a:p>
            <a:r>
              <a:rPr lang="en-US" dirty="0"/>
              <a:t>Parents’ Right To Know</a:t>
            </a:r>
          </a:p>
        </p:txBody>
      </p:sp>
      <p:sp>
        <p:nvSpPr>
          <p:cNvPr id="3" name="Text Placeholder 2">
            <a:extLst>
              <a:ext uri="{FF2B5EF4-FFF2-40B4-BE49-F238E27FC236}">
                <a16:creationId xmlns:a16="http://schemas.microsoft.com/office/drawing/2014/main" id="{90E40102-5088-6C86-C90F-6214B0DBC35C}"/>
              </a:ext>
            </a:extLst>
          </p:cNvPr>
          <p:cNvSpPr>
            <a:spLocks noGrp="1"/>
          </p:cNvSpPr>
          <p:nvPr>
            <p:ph type="body" idx="1"/>
          </p:nvPr>
        </p:nvSpPr>
        <p:spPr/>
        <p:txBody>
          <a:bodyPr>
            <a:normAutofit fontScale="70000" lnSpcReduction="20000"/>
          </a:bodyPr>
          <a:lstStyle/>
          <a:p>
            <a:pPr marL="114300" indent="0">
              <a:buNone/>
              <a:defRPr/>
            </a:pPr>
            <a:r>
              <a:rPr lang="en-US" sz="2800" dirty="0"/>
              <a:t>All parents have the right to request the following:</a:t>
            </a:r>
          </a:p>
          <a:p>
            <a:pPr marL="914400" lvl="1" indent="-457200">
              <a:buFont typeface="Arial" panose="020B0604020202020204" pitchFamily="34" charset="0"/>
              <a:buChar char="•"/>
              <a:defRPr/>
            </a:pPr>
            <a:r>
              <a:rPr lang="en-US" sz="2800" dirty="0"/>
              <a:t>A teacher’s professional qualifications licensure, grade(s) certification, waivers</a:t>
            </a:r>
          </a:p>
          <a:p>
            <a:pPr marL="914400" lvl="1" indent="-457200">
              <a:buFont typeface="Arial" panose="020B0604020202020204" pitchFamily="34" charset="0"/>
              <a:buChar char="•"/>
              <a:defRPr/>
            </a:pPr>
            <a:r>
              <a:rPr lang="en-US" sz="2800" dirty="0"/>
              <a:t>A teacher’s baccalaureate and/or graduate degree, fields of endorsement, previous teaching experience</a:t>
            </a:r>
          </a:p>
          <a:p>
            <a:pPr marL="914400" lvl="1" indent="-457200">
              <a:buFont typeface="Arial" panose="020B0604020202020204" pitchFamily="34" charset="0"/>
              <a:buChar char="•"/>
              <a:defRPr/>
            </a:pPr>
            <a:r>
              <a:rPr lang="en-US" sz="2800" dirty="0"/>
              <a:t>A paraprofessional’s qualifications</a:t>
            </a:r>
          </a:p>
          <a:p>
            <a:pPr marL="914400" lvl="1" indent="-457200">
              <a:buFont typeface="Arial" panose="020B0604020202020204" pitchFamily="34" charset="0"/>
              <a:buChar char="•"/>
              <a:defRPr/>
            </a:pPr>
            <a:r>
              <a:rPr lang="en-US" sz="2800" dirty="0"/>
              <a:t>An annual notice of Student Education Records Privacy and notice for disclosure of School Directory Information</a:t>
            </a:r>
          </a:p>
          <a:p>
            <a:pPr marL="914400" lvl="1" indent="-457200">
              <a:buFont typeface="Arial" panose="020B0604020202020204" pitchFamily="34" charset="0"/>
              <a:buChar char="•"/>
              <a:defRPr/>
            </a:pPr>
            <a:r>
              <a:rPr lang="en-US" sz="2800" dirty="0"/>
              <a:t>An assurance that their child’s name, address and telephone listing not be released to military recruiters.</a:t>
            </a:r>
            <a:endParaRPr lang="en-US" dirty="0"/>
          </a:p>
          <a:p>
            <a:endParaRPr lang="en-US" dirty="0"/>
          </a:p>
        </p:txBody>
      </p:sp>
    </p:spTree>
    <p:extLst>
      <p:ext uri="{BB962C8B-B14F-4D97-AF65-F5344CB8AC3E}">
        <p14:creationId xmlns:p14="http://schemas.microsoft.com/office/powerpoint/2010/main" val="491510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33644-7E09-ADB4-0C32-B49EEB7788BA}"/>
              </a:ext>
            </a:extLst>
          </p:cNvPr>
          <p:cNvSpPr>
            <a:spLocks noGrp="1"/>
          </p:cNvSpPr>
          <p:nvPr>
            <p:ph type="title"/>
          </p:nvPr>
        </p:nvSpPr>
        <p:spPr/>
        <p:txBody>
          <a:bodyPr/>
          <a:lstStyle/>
          <a:p>
            <a:r>
              <a:rPr lang="en-US" dirty="0"/>
              <a:t>Parents’ Right To Know</a:t>
            </a:r>
          </a:p>
        </p:txBody>
      </p:sp>
      <p:sp>
        <p:nvSpPr>
          <p:cNvPr id="3" name="Text Placeholder 2">
            <a:extLst>
              <a:ext uri="{FF2B5EF4-FFF2-40B4-BE49-F238E27FC236}">
                <a16:creationId xmlns:a16="http://schemas.microsoft.com/office/drawing/2014/main" id="{DC81B230-3752-E905-DA96-4FD6C2FCF4B3}"/>
              </a:ext>
            </a:extLst>
          </p:cNvPr>
          <p:cNvSpPr>
            <a:spLocks noGrp="1"/>
          </p:cNvSpPr>
          <p:nvPr>
            <p:ph type="body" idx="1"/>
          </p:nvPr>
        </p:nvSpPr>
        <p:spPr/>
        <p:txBody>
          <a:bodyPr>
            <a:normAutofit fontScale="92500" lnSpcReduction="20000"/>
          </a:bodyPr>
          <a:lstStyle/>
          <a:p>
            <a:pPr marL="114300" indent="0">
              <a:buNone/>
            </a:pPr>
            <a:r>
              <a:rPr lang="en-US" altLang="en-US" sz="2800" dirty="0"/>
              <a:t>All parents will receive information on the following:</a:t>
            </a:r>
          </a:p>
          <a:p>
            <a:pPr marL="914400" lvl="1" indent="-457200">
              <a:buFont typeface="Arial" panose="020B0604020202020204" pitchFamily="34" charset="0"/>
              <a:buChar char="•"/>
            </a:pPr>
            <a:r>
              <a:rPr lang="en-US" altLang="en-US" sz="2800" dirty="0"/>
              <a:t>Their child’s level of achievement on each of the state’s academic assessments</a:t>
            </a:r>
          </a:p>
          <a:p>
            <a:pPr marL="914400" lvl="1" indent="-457200">
              <a:buFont typeface="Arial" panose="020B0604020202020204" pitchFamily="34" charset="0"/>
              <a:buChar char="•"/>
            </a:pPr>
            <a:r>
              <a:rPr lang="en-US" altLang="en-US" sz="2800" dirty="0"/>
              <a:t>Notification of the right to transfer the child to another school in the district if the student becomes a victim of a violent crime or is assigned to an unsafe school. </a:t>
            </a:r>
          </a:p>
          <a:p>
            <a:pPr marL="914400" lvl="1" indent="-457200">
              <a:buFont typeface="Arial" panose="020B0604020202020204" pitchFamily="34" charset="0"/>
              <a:buChar char="•"/>
            </a:pPr>
            <a:r>
              <a:rPr lang="en-US" altLang="en-US" sz="2800" dirty="0"/>
              <a:t>District Family Involvement Policy and School Parent Involvement Policy</a:t>
            </a:r>
          </a:p>
          <a:p>
            <a:endParaRPr lang="en-US" dirty="0"/>
          </a:p>
        </p:txBody>
      </p:sp>
    </p:spTree>
    <p:extLst>
      <p:ext uri="{BB962C8B-B14F-4D97-AF65-F5344CB8AC3E}">
        <p14:creationId xmlns:p14="http://schemas.microsoft.com/office/powerpoint/2010/main" val="1951486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4143-43F4-E38E-E485-ADC85C66B2BD}"/>
              </a:ext>
            </a:extLst>
          </p:cNvPr>
          <p:cNvSpPr>
            <a:spLocks noGrp="1"/>
          </p:cNvSpPr>
          <p:nvPr>
            <p:ph type="title"/>
          </p:nvPr>
        </p:nvSpPr>
        <p:spPr/>
        <p:txBody>
          <a:bodyPr/>
          <a:lstStyle/>
          <a:p>
            <a:r>
              <a:rPr lang="en-US" dirty="0"/>
              <a:t>Parental Involvement Plan</a:t>
            </a:r>
          </a:p>
        </p:txBody>
      </p:sp>
      <p:sp>
        <p:nvSpPr>
          <p:cNvPr id="3" name="Text Placeholder 2">
            <a:extLst>
              <a:ext uri="{FF2B5EF4-FFF2-40B4-BE49-F238E27FC236}">
                <a16:creationId xmlns:a16="http://schemas.microsoft.com/office/drawing/2014/main" id="{54F8FD03-82B8-7E49-66F3-94F4B5FDFBDB}"/>
              </a:ext>
            </a:extLst>
          </p:cNvPr>
          <p:cNvSpPr>
            <a:spLocks noGrp="1"/>
          </p:cNvSpPr>
          <p:nvPr>
            <p:ph type="body" idx="1"/>
          </p:nvPr>
        </p:nvSpPr>
        <p:spPr/>
        <p:txBody>
          <a:bodyPr>
            <a:normAutofit lnSpcReduction="10000"/>
          </a:bodyPr>
          <a:lstStyle/>
          <a:p>
            <a:pPr rtl="0">
              <a:spcBef>
                <a:spcPts val="0"/>
              </a:spcBef>
              <a:spcAft>
                <a:spcPts val="0"/>
              </a:spcAft>
            </a:pPr>
            <a:r>
              <a:rPr lang="en-US" sz="1800" b="0" i="0" u="none" strike="noStrike" dirty="0">
                <a:solidFill>
                  <a:schemeClr val="tx1"/>
                </a:solidFill>
                <a:effectLst/>
                <a:latin typeface="Times New Roman" panose="02020603050405020304" pitchFamily="18" charset="0"/>
              </a:rPr>
              <a:t>The Schools of </a:t>
            </a:r>
            <a:r>
              <a:rPr lang="en-US" sz="1800" b="0" i="0" u="none" strike="noStrike" dirty="0" err="1">
                <a:solidFill>
                  <a:schemeClr val="tx1"/>
                </a:solidFill>
                <a:effectLst/>
                <a:latin typeface="Times New Roman" panose="02020603050405020304" pitchFamily="18" charset="0"/>
              </a:rPr>
              <a:t>Perea</a:t>
            </a:r>
            <a:r>
              <a:rPr lang="en-US" sz="1800" b="0" i="0" u="none" strike="noStrike" dirty="0">
                <a:solidFill>
                  <a:schemeClr val="tx1"/>
                </a:solidFill>
                <a:effectLst/>
                <a:latin typeface="Times New Roman" panose="02020603050405020304" pitchFamily="18" charset="0"/>
              </a:rPr>
              <a:t> will develop a culture for </a:t>
            </a:r>
            <a:r>
              <a:rPr lang="en-US" sz="1800" b="0" i="0" u="none" strike="noStrike" dirty="0" err="1">
                <a:solidFill>
                  <a:schemeClr val="tx1"/>
                </a:solidFill>
                <a:effectLst/>
                <a:latin typeface="Times New Roman" panose="02020603050405020304" pitchFamily="18" charset="0"/>
              </a:rPr>
              <a:t>Perea</a:t>
            </a:r>
            <a:r>
              <a:rPr lang="en-US" sz="1800" b="0" i="0" u="none" strike="noStrike" dirty="0">
                <a:solidFill>
                  <a:schemeClr val="tx1"/>
                </a:solidFill>
                <a:effectLst/>
                <a:latin typeface="Times New Roman" panose="02020603050405020304" pitchFamily="18" charset="0"/>
              </a:rPr>
              <a:t> families to collaborate and work together as one system that encourages families to learn from each other as individuals and in groups, invite community partnerships to share education and career experiences with families, and provide opportunities for continued participation and involvement.</a:t>
            </a:r>
            <a:endParaRPr lang="en-US" b="0" dirty="0">
              <a:solidFill>
                <a:schemeClr val="tx1"/>
              </a:solidFill>
              <a:effectLst/>
            </a:endParaRPr>
          </a:p>
          <a:p>
            <a:pPr rtl="0">
              <a:spcBef>
                <a:spcPts val="0"/>
              </a:spcBef>
              <a:spcAft>
                <a:spcPts val="0"/>
              </a:spcAft>
            </a:pPr>
            <a:br>
              <a:rPr lang="en-US" b="0" dirty="0">
                <a:solidFill>
                  <a:schemeClr val="tx1"/>
                </a:solidFill>
                <a:effectLst/>
              </a:rPr>
            </a:br>
            <a:r>
              <a:rPr lang="en-US" sz="1800" b="0" i="0" u="none" strike="noStrike" dirty="0">
                <a:solidFill>
                  <a:schemeClr val="tx1"/>
                </a:solidFill>
                <a:effectLst/>
                <a:latin typeface="Times New Roman" panose="02020603050405020304" pitchFamily="18" charset="0"/>
              </a:rPr>
              <a:t>Parents’ involvement is vital to the success of our students. Research shows that parent involvement enhances student self-esteem, increases academic achievement and cognitive development, and improves student behavior and attendance. The Schools of </a:t>
            </a:r>
            <a:r>
              <a:rPr lang="en-US" sz="1800" b="0" i="0" u="none" strike="noStrike" dirty="0" err="1">
                <a:solidFill>
                  <a:schemeClr val="tx1"/>
                </a:solidFill>
                <a:effectLst/>
                <a:latin typeface="Times New Roman" panose="02020603050405020304" pitchFamily="18" charset="0"/>
              </a:rPr>
              <a:t>Perea</a:t>
            </a:r>
            <a:r>
              <a:rPr lang="en-US" sz="1800" b="0" i="0" u="none" strike="noStrike" dirty="0">
                <a:solidFill>
                  <a:schemeClr val="tx1"/>
                </a:solidFill>
                <a:effectLst/>
                <a:latin typeface="Times New Roman" panose="02020603050405020304" pitchFamily="18" charset="0"/>
              </a:rPr>
              <a:t> has created a family engagement plan that reflects practices that enhance parent engagement and community involvement. </a:t>
            </a:r>
            <a:endParaRPr lang="en-US" b="0" dirty="0">
              <a:solidFill>
                <a:schemeClr val="tx1"/>
              </a:solidFill>
              <a:effectLst/>
            </a:endParaRPr>
          </a:p>
          <a:p>
            <a:pPr marL="114300" indent="0">
              <a:buNone/>
            </a:pPr>
            <a:endParaRPr lang="en-US" dirty="0"/>
          </a:p>
        </p:txBody>
      </p:sp>
    </p:spTree>
    <p:extLst>
      <p:ext uri="{BB962C8B-B14F-4D97-AF65-F5344CB8AC3E}">
        <p14:creationId xmlns:p14="http://schemas.microsoft.com/office/powerpoint/2010/main" val="2253166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5658-36F4-73C0-3817-877F8D45AC39}"/>
              </a:ext>
            </a:extLst>
          </p:cNvPr>
          <p:cNvSpPr>
            <a:spLocks noGrp="1"/>
          </p:cNvSpPr>
          <p:nvPr>
            <p:ph type="title"/>
          </p:nvPr>
        </p:nvSpPr>
        <p:spPr>
          <a:xfrm>
            <a:off x="1209763" y="223557"/>
            <a:ext cx="7432797" cy="857250"/>
          </a:xfrm>
        </p:spPr>
        <p:txBody>
          <a:bodyPr/>
          <a:lstStyle/>
          <a:p>
            <a:r>
              <a:rPr lang="en-US" sz="4000" dirty="0"/>
              <a:t>Parental Involvement Plan cont.</a:t>
            </a:r>
          </a:p>
        </p:txBody>
      </p:sp>
      <p:sp>
        <p:nvSpPr>
          <p:cNvPr id="3" name="Text Placeholder 2">
            <a:extLst>
              <a:ext uri="{FF2B5EF4-FFF2-40B4-BE49-F238E27FC236}">
                <a16:creationId xmlns:a16="http://schemas.microsoft.com/office/drawing/2014/main" id="{9D97F8A9-06E3-1B4C-5B5F-032370E567E5}"/>
              </a:ext>
            </a:extLst>
          </p:cNvPr>
          <p:cNvSpPr>
            <a:spLocks noGrp="1"/>
          </p:cNvSpPr>
          <p:nvPr>
            <p:ph type="body" idx="1"/>
          </p:nvPr>
        </p:nvSpPr>
        <p:spPr/>
        <p:txBody>
          <a:bodyPr>
            <a:normAutofit fontScale="85000" lnSpcReduction="10000"/>
          </a:bodyPr>
          <a:lstStyle/>
          <a:p>
            <a:pPr rtl="0" fontAlgn="base">
              <a:spcBef>
                <a:spcPts val="0"/>
              </a:spcBef>
              <a:spcAft>
                <a:spcPts val="0"/>
              </a:spcAft>
              <a:buFont typeface="+mj-lt"/>
              <a:buAutoNum type="arabicPeriod"/>
            </a:pPr>
            <a:r>
              <a:rPr lang="en-US" sz="1800" b="1" i="0" u="none" strike="noStrike" dirty="0">
                <a:solidFill>
                  <a:schemeClr val="tx1"/>
                </a:solidFill>
                <a:effectLst/>
                <a:latin typeface="Times New Roman" panose="02020603050405020304" pitchFamily="18" charset="0"/>
              </a:rPr>
              <a:t>Facilitate family cohesion and school belonging</a:t>
            </a:r>
          </a:p>
          <a:p>
            <a:pPr marL="114300" indent="0" rtl="0">
              <a:spcBef>
                <a:spcPts val="0"/>
              </a:spcBef>
              <a:spcAft>
                <a:spcPts val="0"/>
              </a:spcAft>
              <a:buNone/>
            </a:pPr>
            <a:br>
              <a:rPr lang="en-US" b="0" dirty="0">
                <a:solidFill>
                  <a:schemeClr val="tx1"/>
                </a:solidFill>
                <a:effectLst/>
              </a:rPr>
            </a:br>
            <a:r>
              <a:rPr lang="en-US" sz="1800" b="1" i="0" u="none" strike="noStrike" dirty="0">
                <a:solidFill>
                  <a:schemeClr val="tx1"/>
                </a:solidFill>
                <a:effectLst/>
                <a:latin typeface="Times New Roman" panose="02020603050405020304" pitchFamily="18" charset="0"/>
              </a:rPr>
              <a:t>Strategies include:</a:t>
            </a:r>
            <a:endParaRPr lang="en-US" b="0" dirty="0">
              <a:solidFill>
                <a:schemeClr val="tx1"/>
              </a:solidFill>
              <a:effectLst/>
            </a:endParaRPr>
          </a:p>
          <a:p>
            <a:pPr marL="457200" rtl="0" fontAlgn="base">
              <a:spcBef>
                <a:spcPts val="0"/>
              </a:spcBef>
              <a:spcAft>
                <a:spcPts val="0"/>
              </a:spcAft>
              <a:buFont typeface="Arial" panose="020B0604020202020204" pitchFamily="34" charset="0"/>
              <a:buChar char="•"/>
            </a:pPr>
            <a:r>
              <a:rPr lang="en-US" sz="1800" b="0" i="0" u="none" strike="noStrike" dirty="0">
                <a:solidFill>
                  <a:schemeClr val="tx1"/>
                </a:solidFill>
                <a:effectLst/>
                <a:latin typeface="Times New Roman" panose="02020603050405020304" pitchFamily="18" charset="0"/>
              </a:rPr>
              <a:t>Schools of </a:t>
            </a:r>
            <a:r>
              <a:rPr lang="en-US" sz="1800" b="0" i="0" u="none" strike="noStrike" dirty="0" err="1">
                <a:solidFill>
                  <a:schemeClr val="tx1"/>
                </a:solidFill>
                <a:effectLst/>
                <a:latin typeface="Times New Roman" panose="02020603050405020304" pitchFamily="18" charset="0"/>
              </a:rPr>
              <a:t>Perea</a:t>
            </a:r>
            <a:r>
              <a:rPr lang="en-US" sz="1800" b="0" i="0" u="none" strike="noStrike" dirty="0">
                <a:solidFill>
                  <a:schemeClr val="tx1"/>
                </a:solidFill>
                <a:effectLst/>
                <a:latin typeface="Times New Roman" panose="02020603050405020304" pitchFamily="18" charset="0"/>
              </a:rPr>
              <a:t> will provide an onsite Parent Resource Center with resources to  promote self-sufficiency, student achievement, counseling, and supportive services.</a:t>
            </a:r>
          </a:p>
          <a:p>
            <a:pPr marL="457200" rtl="0" fontAlgn="base">
              <a:spcBef>
                <a:spcPts val="0"/>
              </a:spcBef>
              <a:spcAft>
                <a:spcPts val="0"/>
              </a:spcAft>
              <a:buFont typeface="Arial" panose="020B0604020202020204" pitchFamily="34" charset="0"/>
              <a:buChar char="•"/>
            </a:pPr>
            <a:r>
              <a:rPr lang="en-US" sz="1800" b="0" i="0" u="none" strike="noStrike" dirty="0">
                <a:solidFill>
                  <a:schemeClr val="tx1"/>
                </a:solidFill>
                <a:effectLst/>
                <a:latin typeface="Times New Roman" panose="02020603050405020304" pitchFamily="18" charset="0"/>
              </a:rPr>
              <a:t>Families will engage in a battery of assessments to develop and accomplish identified goals for their child and family. </a:t>
            </a:r>
          </a:p>
          <a:p>
            <a:pPr marL="457200" rtl="0" fontAlgn="base">
              <a:spcBef>
                <a:spcPts val="0"/>
              </a:spcBef>
              <a:spcAft>
                <a:spcPts val="0"/>
              </a:spcAft>
              <a:buFont typeface="Arial" panose="020B0604020202020204" pitchFamily="34" charset="0"/>
              <a:buChar char="•"/>
            </a:pPr>
            <a:r>
              <a:rPr lang="en-US" sz="1800" b="0" i="0" u="none" strike="noStrike" dirty="0">
                <a:solidFill>
                  <a:schemeClr val="tx1"/>
                </a:solidFill>
                <a:effectLst/>
                <a:latin typeface="Times New Roman" panose="02020603050405020304" pitchFamily="18" charset="0"/>
              </a:rPr>
              <a:t>Family Coaches, Sr. Director of Family and Community Engagement, and Community Partners will support families with workshops to enhance skill levels of adults, parenting skills, and share information regarding available programs.</a:t>
            </a:r>
          </a:p>
          <a:p>
            <a:pPr marL="457200" rtl="0" fontAlgn="base">
              <a:spcBef>
                <a:spcPts val="0"/>
              </a:spcBef>
              <a:spcAft>
                <a:spcPts val="0"/>
              </a:spcAft>
              <a:buFont typeface="Arial" panose="020B0604020202020204" pitchFamily="34" charset="0"/>
              <a:buChar char="•"/>
            </a:pPr>
            <a:r>
              <a:rPr lang="en-US" sz="1800" b="0" i="0" u="none" strike="noStrike" dirty="0">
                <a:solidFill>
                  <a:schemeClr val="tx1"/>
                </a:solidFill>
                <a:effectLst/>
                <a:latin typeface="Times New Roman" panose="02020603050405020304" pitchFamily="18" charset="0"/>
              </a:rPr>
              <a:t>The Family Engagement Team will participate in the home visit program to support family and academic goals. </a:t>
            </a:r>
          </a:p>
          <a:p>
            <a:pPr marL="457200" rtl="0" fontAlgn="base">
              <a:spcBef>
                <a:spcPts val="0"/>
              </a:spcBef>
              <a:spcAft>
                <a:spcPts val="0"/>
              </a:spcAft>
              <a:buFont typeface="Arial" panose="020B0604020202020204" pitchFamily="34" charset="0"/>
              <a:buChar char="•"/>
            </a:pPr>
            <a:r>
              <a:rPr lang="en-US" sz="1800" b="0" i="0" u="none" strike="noStrike" dirty="0">
                <a:solidFill>
                  <a:schemeClr val="tx1"/>
                </a:solidFill>
                <a:effectLst/>
                <a:latin typeface="Times New Roman" panose="02020603050405020304" pitchFamily="18" charset="0"/>
              </a:rPr>
              <a:t>Family and Community Engagement events will be provided monthly to families to increase family involvement and school culture. </a:t>
            </a:r>
            <a:br>
              <a:rPr lang="en-US" b="0" dirty="0">
                <a:solidFill>
                  <a:schemeClr val="tx1"/>
                </a:solidFill>
                <a:effectLst/>
              </a:rPr>
            </a:br>
            <a:endParaRPr lang="en-US" dirty="0">
              <a:solidFill>
                <a:schemeClr val="tx1"/>
              </a:solidFill>
            </a:endParaRPr>
          </a:p>
        </p:txBody>
      </p:sp>
    </p:spTree>
    <p:extLst>
      <p:ext uri="{BB962C8B-B14F-4D97-AF65-F5344CB8AC3E}">
        <p14:creationId xmlns:p14="http://schemas.microsoft.com/office/powerpoint/2010/main" val="1031101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3F378-49B0-82C4-78CB-59F849A124D3}"/>
              </a:ext>
            </a:extLst>
          </p:cNvPr>
          <p:cNvSpPr>
            <a:spLocks noGrp="1"/>
          </p:cNvSpPr>
          <p:nvPr>
            <p:ph type="title"/>
          </p:nvPr>
        </p:nvSpPr>
        <p:spPr/>
        <p:txBody>
          <a:bodyPr/>
          <a:lstStyle/>
          <a:p>
            <a:r>
              <a:rPr lang="en-US" sz="4000" dirty="0"/>
              <a:t>Parental Involvement Plan cont.</a:t>
            </a:r>
          </a:p>
        </p:txBody>
      </p:sp>
      <p:sp>
        <p:nvSpPr>
          <p:cNvPr id="3" name="Text Placeholder 2">
            <a:extLst>
              <a:ext uri="{FF2B5EF4-FFF2-40B4-BE49-F238E27FC236}">
                <a16:creationId xmlns:a16="http://schemas.microsoft.com/office/drawing/2014/main" id="{80399B5C-3A4F-7EFF-AFF5-234FF6F1ACB4}"/>
              </a:ext>
            </a:extLst>
          </p:cNvPr>
          <p:cNvSpPr>
            <a:spLocks noGrp="1"/>
          </p:cNvSpPr>
          <p:nvPr>
            <p:ph type="body" idx="1"/>
          </p:nvPr>
        </p:nvSpPr>
        <p:spPr/>
        <p:txBody>
          <a:bodyPr>
            <a:normAutofit fontScale="92500" lnSpcReduction="20000"/>
          </a:bodyPr>
          <a:lstStyle/>
          <a:p>
            <a:pPr marL="114300" indent="0" rtl="0">
              <a:spcBef>
                <a:spcPts val="0"/>
              </a:spcBef>
              <a:spcAft>
                <a:spcPts val="0"/>
              </a:spcAft>
              <a:buNone/>
            </a:pPr>
            <a:r>
              <a:rPr lang="en-US" sz="1800" b="1" i="0" u="none" strike="noStrike" dirty="0">
                <a:solidFill>
                  <a:srgbClr val="000000"/>
                </a:solidFill>
                <a:effectLst/>
                <a:latin typeface="Times New Roman" panose="02020603050405020304" pitchFamily="18" charset="0"/>
              </a:rPr>
              <a:t>2. </a:t>
            </a:r>
            <a:r>
              <a:rPr lang="en-US" sz="1800" b="1" i="0" u="none" strike="noStrike" dirty="0">
                <a:solidFill>
                  <a:schemeClr val="tx1"/>
                </a:solidFill>
                <a:effectLst/>
                <a:latin typeface="Times New Roman" panose="02020603050405020304" pitchFamily="18" charset="0"/>
              </a:rPr>
              <a:t>Establishes a network of community resources</a:t>
            </a:r>
          </a:p>
          <a:p>
            <a:pPr marL="114300" indent="0" rtl="0">
              <a:spcBef>
                <a:spcPts val="0"/>
              </a:spcBef>
              <a:spcAft>
                <a:spcPts val="0"/>
              </a:spcAft>
              <a:buNone/>
            </a:pPr>
            <a:endParaRPr lang="en-US" sz="1800" b="1" i="0" u="none" strike="noStrike" dirty="0">
              <a:solidFill>
                <a:schemeClr val="tx1"/>
              </a:solidFill>
              <a:effectLst/>
              <a:latin typeface="Times New Roman" panose="02020603050405020304" pitchFamily="18" charset="0"/>
            </a:endParaRPr>
          </a:p>
          <a:p>
            <a:pPr marL="114300" indent="0" rtl="0">
              <a:spcBef>
                <a:spcPts val="0"/>
              </a:spcBef>
              <a:spcAft>
                <a:spcPts val="0"/>
              </a:spcAft>
              <a:buNone/>
            </a:pPr>
            <a:r>
              <a:rPr lang="en-US" sz="1800" b="1" i="0" u="none" strike="noStrike" dirty="0">
                <a:solidFill>
                  <a:schemeClr val="tx1"/>
                </a:solidFill>
                <a:effectLst/>
                <a:latin typeface="Times New Roman" panose="02020603050405020304" pitchFamily="18" charset="0"/>
              </a:rPr>
              <a:t>Strategies include:</a:t>
            </a:r>
            <a:endParaRPr lang="en-US" b="0" dirty="0">
              <a:solidFill>
                <a:schemeClr val="tx1"/>
              </a:solidFill>
              <a:effectLst/>
            </a:endParaRPr>
          </a:p>
          <a:p>
            <a:pPr marL="457200" rtl="0" fontAlgn="base">
              <a:spcBef>
                <a:spcPts val="0"/>
              </a:spcBef>
              <a:spcAft>
                <a:spcPts val="0"/>
              </a:spcAft>
              <a:buFont typeface="Arial" panose="020B0604020202020204" pitchFamily="34" charset="0"/>
              <a:buChar char="•"/>
            </a:pPr>
            <a:r>
              <a:rPr lang="en-US" sz="1800" b="0" i="0" u="none" strike="noStrike" dirty="0">
                <a:solidFill>
                  <a:schemeClr val="tx1"/>
                </a:solidFill>
                <a:effectLst/>
                <a:latin typeface="Times New Roman" panose="02020603050405020304" pitchFamily="18" charset="0"/>
              </a:rPr>
              <a:t>Building partnerships with community and technical colleges such as Southwest Community College, TCAT-Memphis, and Arkansas State University-Mid-South.</a:t>
            </a:r>
          </a:p>
          <a:p>
            <a:pPr marL="457200" rtl="0" fontAlgn="base">
              <a:spcBef>
                <a:spcPts val="0"/>
              </a:spcBef>
              <a:spcAft>
                <a:spcPts val="0"/>
              </a:spcAft>
              <a:buFont typeface="Arial" panose="020B0604020202020204" pitchFamily="34" charset="0"/>
              <a:buChar char="•"/>
            </a:pPr>
            <a:r>
              <a:rPr lang="en-US" sz="1800" b="0" i="0" u="none" strike="noStrike" dirty="0">
                <a:solidFill>
                  <a:schemeClr val="tx1"/>
                </a:solidFill>
                <a:effectLst/>
                <a:latin typeface="Times New Roman" panose="02020603050405020304" pitchFamily="18" charset="0"/>
              </a:rPr>
              <a:t>Maintaining a relationship with city-wide organizations to enhance adult and child learning.</a:t>
            </a:r>
          </a:p>
          <a:p>
            <a:pPr marL="457200" rtl="0" fontAlgn="base">
              <a:spcBef>
                <a:spcPts val="0"/>
              </a:spcBef>
              <a:spcAft>
                <a:spcPts val="0"/>
              </a:spcAft>
              <a:buFont typeface="Arial" panose="020B0604020202020204" pitchFamily="34" charset="0"/>
              <a:buChar char="•"/>
            </a:pPr>
            <a:r>
              <a:rPr lang="en-US" sz="1800" b="0" i="0" u="none" strike="noStrike" dirty="0">
                <a:solidFill>
                  <a:schemeClr val="tx1"/>
                </a:solidFill>
                <a:effectLst/>
                <a:latin typeface="Times New Roman" panose="02020603050405020304" pitchFamily="18" charset="0"/>
              </a:rPr>
              <a:t>Informing families of diverse resources and outreach programs; including organizations that promote learning and well-being.</a:t>
            </a:r>
          </a:p>
          <a:p>
            <a:pPr marL="457200" rtl="0" fontAlgn="base">
              <a:spcBef>
                <a:spcPts val="0"/>
              </a:spcBef>
              <a:spcAft>
                <a:spcPts val="0"/>
              </a:spcAft>
              <a:buFont typeface="Arial" panose="020B0604020202020204" pitchFamily="34" charset="0"/>
              <a:buChar char="•"/>
            </a:pPr>
            <a:r>
              <a:rPr lang="en-US" sz="1800" b="0" i="0" u="none" strike="noStrike" dirty="0">
                <a:solidFill>
                  <a:schemeClr val="tx1"/>
                </a:solidFill>
                <a:effectLst/>
                <a:latin typeface="Times New Roman" panose="02020603050405020304" pitchFamily="18" charset="0"/>
              </a:rPr>
              <a:t>Linking families with support services, peer-to-peer groups, and various resources aligned with family needs.</a:t>
            </a:r>
          </a:p>
          <a:p>
            <a:pPr marL="457200" rtl="0" fontAlgn="base">
              <a:spcBef>
                <a:spcPts val="0"/>
              </a:spcBef>
              <a:spcAft>
                <a:spcPts val="1200"/>
              </a:spcAft>
              <a:buFont typeface="Arial" panose="020B0604020202020204" pitchFamily="34" charset="0"/>
              <a:buChar char="•"/>
            </a:pPr>
            <a:r>
              <a:rPr lang="en-US" sz="1800" b="0" i="0" u="none" strike="noStrike" dirty="0">
                <a:solidFill>
                  <a:schemeClr val="tx1"/>
                </a:solidFill>
                <a:effectLst/>
                <a:latin typeface="Times New Roman" panose="02020603050405020304" pitchFamily="18" charset="0"/>
              </a:rPr>
              <a:t>The Family Engagement Team will ensure families are aware of services and their rights under federal and state laws.</a:t>
            </a:r>
          </a:p>
          <a:p>
            <a:pPr marL="114300" indent="0">
              <a:buNone/>
            </a:pPr>
            <a:endParaRPr lang="en-US" dirty="0"/>
          </a:p>
        </p:txBody>
      </p:sp>
    </p:spTree>
    <p:extLst>
      <p:ext uri="{BB962C8B-B14F-4D97-AF65-F5344CB8AC3E}">
        <p14:creationId xmlns:p14="http://schemas.microsoft.com/office/powerpoint/2010/main" val="3261593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0814-4ED4-6378-CD9A-71B468A4CC56}"/>
              </a:ext>
            </a:extLst>
          </p:cNvPr>
          <p:cNvSpPr>
            <a:spLocks noGrp="1"/>
          </p:cNvSpPr>
          <p:nvPr>
            <p:ph type="title"/>
          </p:nvPr>
        </p:nvSpPr>
        <p:spPr/>
        <p:txBody>
          <a:bodyPr/>
          <a:lstStyle/>
          <a:p>
            <a:r>
              <a:rPr lang="en-US" sz="4000" dirty="0"/>
              <a:t>Parental Involvement Plan Cont..</a:t>
            </a:r>
          </a:p>
        </p:txBody>
      </p:sp>
      <p:sp>
        <p:nvSpPr>
          <p:cNvPr id="3" name="Text Placeholder 2">
            <a:extLst>
              <a:ext uri="{FF2B5EF4-FFF2-40B4-BE49-F238E27FC236}">
                <a16:creationId xmlns:a16="http://schemas.microsoft.com/office/drawing/2014/main" id="{C6BA31D2-3E3B-27CD-5871-CC1A25748723}"/>
              </a:ext>
            </a:extLst>
          </p:cNvPr>
          <p:cNvSpPr>
            <a:spLocks noGrp="1"/>
          </p:cNvSpPr>
          <p:nvPr>
            <p:ph type="body" idx="1"/>
          </p:nvPr>
        </p:nvSpPr>
        <p:spPr/>
        <p:txBody>
          <a:bodyPr/>
          <a:lstStyle/>
          <a:p>
            <a:pPr marL="114300" indent="0" rtl="0">
              <a:spcBef>
                <a:spcPts val="1200"/>
              </a:spcBef>
              <a:spcAft>
                <a:spcPts val="0"/>
              </a:spcAft>
              <a:buNone/>
            </a:pPr>
            <a:r>
              <a:rPr lang="en-US" sz="1800" dirty="0">
                <a:solidFill>
                  <a:schemeClr val="tx1"/>
                </a:solidFill>
                <a:latin typeface="Times New Roman" panose="02020603050405020304" pitchFamily="18" charset="0"/>
              </a:rPr>
              <a:t>3. </a:t>
            </a:r>
            <a:r>
              <a:rPr lang="en-US" sz="1800" b="1" i="0" u="none" strike="noStrike" dirty="0">
                <a:solidFill>
                  <a:schemeClr val="tx1"/>
                </a:solidFill>
                <a:effectLst/>
                <a:latin typeface="Times New Roman" panose="02020603050405020304" pitchFamily="18" charset="0"/>
              </a:rPr>
              <a:t>Increase family participation in decision-making </a:t>
            </a:r>
            <a:endParaRPr lang="en-US" b="0" dirty="0">
              <a:solidFill>
                <a:schemeClr val="tx1"/>
              </a:solidFill>
              <a:effectLst/>
            </a:endParaRPr>
          </a:p>
          <a:p>
            <a:pPr marL="114300" indent="0" rtl="0">
              <a:spcBef>
                <a:spcPts val="0"/>
              </a:spcBef>
              <a:spcAft>
                <a:spcPts val="0"/>
              </a:spcAft>
              <a:buNone/>
            </a:pPr>
            <a:endParaRPr lang="en-US" sz="1800" b="1" i="0" u="none" strike="noStrike" dirty="0">
              <a:solidFill>
                <a:schemeClr val="tx1"/>
              </a:solidFill>
              <a:effectLst/>
              <a:latin typeface="Times New Roman" panose="02020603050405020304" pitchFamily="18" charset="0"/>
            </a:endParaRPr>
          </a:p>
          <a:p>
            <a:pPr marL="114300" indent="0" rtl="0">
              <a:spcBef>
                <a:spcPts val="0"/>
              </a:spcBef>
              <a:spcAft>
                <a:spcPts val="0"/>
              </a:spcAft>
              <a:buNone/>
            </a:pPr>
            <a:r>
              <a:rPr lang="en-US" sz="1800" b="1" i="0" u="none" strike="noStrike" dirty="0">
                <a:solidFill>
                  <a:schemeClr val="tx1"/>
                </a:solidFill>
                <a:effectLst/>
                <a:latin typeface="Times New Roman" panose="02020603050405020304" pitchFamily="18" charset="0"/>
              </a:rPr>
              <a:t>Strategies include:</a:t>
            </a:r>
            <a:endParaRPr lang="en-US" b="0" dirty="0">
              <a:solidFill>
                <a:schemeClr val="tx1"/>
              </a:solidFill>
              <a:effectLst/>
            </a:endParaRPr>
          </a:p>
          <a:p>
            <a:pPr marL="457200" rtl="0" fontAlgn="base">
              <a:spcBef>
                <a:spcPts val="0"/>
              </a:spcBef>
              <a:spcAft>
                <a:spcPts val="0"/>
              </a:spcAft>
              <a:buFont typeface="Arial" panose="020B0604020202020204" pitchFamily="34" charset="0"/>
              <a:buChar char="•"/>
            </a:pPr>
            <a:r>
              <a:rPr lang="en-US" sz="1800" b="0" i="0" u="none" strike="noStrike" dirty="0">
                <a:solidFill>
                  <a:schemeClr val="tx1"/>
                </a:solidFill>
                <a:effectLst/>
                <a:latin typeface="Times New Roman" panose="02020603050405020304" pitchFamily="18" charset="0"/>
              </a:rPr>
              <a:t>Closing participation gaps for the Family Advisory Board to increase parent/teacher relationships and school culture.</a:t>
            </a:r>
          </a:p>
          <a:p>
            <a:pPr marL="457200" rtl="0" fontAlgn="base">
              <a:spcBef>
                <a:spcPts val="0"/>
              </a:spcBef>
              <a:spcAft>
                <a:spcPts val="1200"/>
              </a:spcAft>
              <a:buFont typeface="Arial" panose="020B0604020202020204" pitchFamily="34" charset="0"/>
              <a:buChar char="•"/>
            </a:pPr>
            <a:r>
              <a:rPr lang="en-US" sz="1800" b="0" i="0" u="none" strike="noStrike" dirty="0">
                <a:solidFill>
                  <a:schemeClr val="tx1"/>
                </a:solidFill>
                <a:effectLst/>
                <a:latin typeface="Times New Roman" panose="02020603050405020304" pitchFamily="18" charset="0"/>
              </a:rPr>
              <a:t>Families sharing their opinions regarding campus climate, future programs, family needs, and the </a:t>
            </a:r>
            <a:r>
              <a:rPr lang="en-US" sz="1800" b="0" i="0" u="none" strike="noStrike" dirty="0" err="1">
                <a:solidFill>
                  <a:schemeClr val="tx1"/>
                </a:solidFill>
                <a:effectLst/>
                <a:latin typeface="Times New Roman" panose="02020603050405020304" pitchFamily="18" charset="0"/>
              </a:rPr>
              <a:t>SoP</a:t>
            </a:r>
            <a:r>
              <a:rPr lang="en-US" sz="1800" b="0" i="0" u="none" strike="noStrike" dirty="0">
                <a:solidFill>
                  <a:schemeClr val="tx1"/>
                </a:solidFill>
                <a:effectLst/>
                <a:latin typeface="Times New Roman" panose="02020603050405020304" pitchFamily="18" charset="0"/>
              </a:rPr>
              <a:t> Family and Community Engagement Program by completing annual and bi-annual surveys. </a:t>
            </a:r>
          </a:p>
          <a:p>
            <a:pPr marL="114300" indent="0">
              <a:buNone/>
            </a:pPr>
            <a:endParaRPr lang="en-US" dirty="0"/>
          </a:p>
        </p:txBody>
      </p:sp>
    </p:spTree>
    <p:extLst>
      <p:ext uri="{BB962C8B-B14F-4D97-AF65-F5344CB8AC3E}">
        <p14:creationId xmlns:p14="http://schemas.microsoft.com/office/powerpoint/2010/main" val="771819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09A0-75A8-72E8-2BFE-332C986BDD5F}"/>
              </a:ext>
            </a:extLst>
          </p:cNvPr>
          <p:cNvSpPr>
            <a:spLocks noGrp="1"/>
          </p:cNvSpPr>
          <p:nvPr>
            <p:ph type="title"/>
          </p:nvPr>
        </p:nvSpPr>
        <p:spPr/>
        <p:txBody>
          <a:bodyPr/>
          <a:lstStyle/>
          <a:p>
            <a:r>
              <a:rPr lang="en-US" sz="4000" dirty="0"/>
              <a:t>Parental Involvement Plan cont. </a:t>
            </a:r>
          </a:p>
        </p:txBody>
      </p:sp>
      <p:sp>
        <p:nvSpPr>
          <p:cNvPr id="3" name="Text Placeholder 2">
            <a:extLst>
              <a:ext uri="{FF2B5EF4-FFF2-40B4-BE49-F238E27FC236}">
                <a16:creationId xmlns:a16="http://schemas.microsoft.com/office/drawing/2014/main" id="{8CC953AF-6B26-45FD-0140-345D10D32A0E}"/>
              </a:ext>
            </a:extLst>
          </p:cNvPr>
          <p:cNvSpPr>
            <a:spLocks noGrp="1"/>
          </p:cNvSpPr>
          <p:nvPr>
            <p:ph type="body" idx="1"/>
          </p:nvPr>
        </p:nvSpPr>
        <p:spPr/>
        <p:txBody>
          <a:bodyPr>
            <a:normAutofit fontScale="92500" lnSpcReduction="20000"/>
          </a:bodyPr>
          <a:lstStyle/>
          <a:p>
            <a:pPr marL="114300" indent="0" rtl="0">
              <a:spcBef>
                <a:spcPts val="1200"/>
              </a:spcBef>
              <a:spcAft>
                <a:spcPts val="0"/>
              </a:spcAft>
              <a:buNone/>
            </a:pPr>
            <a:r>
              <a:rPr lang="en-US" sz="1800" b="1" i="0" u="none" strike="noStrike" dirty="0">
                <a:solidFill>
                  <a:srgbClr val="000000"/>
                </a:solidFill>
                <a:effectLst/>
                <a:latin typeface="Times New Roman" panose="02020603050405020304" pitchFamily="18" charset="0"/>
              </a:rPr>
              <a:t>4. </a:t>
            </a:r>
            <a:r>
              <a:rPr lang="en-US" sz="1800" b="1" i="0" u="none" strike="noStrike" dirty="0">
                <a:solidFill>
                  <a:schemeClr val="tx1"/>
                </a:solidFill>
                <a:effectLst/>
                <a:latin typeface="Times New Roman" panose="02020603050405020304" pitchFamily="18" charset="0"/>
              </a:rPr>
              <a:t>Develop staff skills in evidence-based practices that support families in meeting their children’s learning benchmarks </a:t>
            </a:r>
          </a:p>
          <a:p>
            <a:pPr marL="114300" indent="0" rtl="0">
              <a:spcBef>
                <a:spcPts val="1200"/>
              </a:spcBef>
              <a:spcAft>
                <a:spcPts val="0"/>
              </a:spcAft>
              <a:buNone/>
            </a:pPr>
            <a:r>
              <a:rPr lang="en-US" sz="1800" b="1" i="0" u="none" strike="noStrike" dirty="0">
                <a:solidFill>
                  <a:schemeClr val="tx1"/>
                </a:solidFill>
                <a:effectLst/>
                <a:latin typeface="Times New Roman" panose="02020603050405020304" pitchFamily="18" charset="0"/>
              </a:rPr>
              <a:t>Strategies include:</a:t>
            </a:r>
            <a:endParaRPr lang="en-US" b="0" dirty="0">
              <a:solidFill>
                <a:schemeClr val="tx1"/>
              </a:solidFill>
              <a:effectLst/>
            </a:endParaRPr>
          </a:p>
          <a:p>
            <a:pPr marL="457200" rtl="0" fontAlgn="base">
              <a:spcBef>
                <a:spcPts val="0"/>
              </a:spcBef>
              <a:spcAft>
                <a:spcPts val="0"/>
              </a:spcAft>
              <a:buFont typeface="Arial" panose="020B0604020202020204" pitchFamily="34" charset="0"/>
              <a:buChar char="•"/>
            </a:pPr>
            <a:r>
              <a:rPr lang="en-US" sz="1800" b="0" i="0" u="none" strike="noStrike" dirty="0">
                <a:solidFill>
                  <a:schemeClr val="tx1"/>
                </a:solidFill>
                <a:effectLst/>
                <a:latin typeface="Times New Roman" panose="02020603050405020304" pitchFamily="18" charset="0"/>
              </a:rPr>
              <a:t>Ongoing professional development for all staff members in the area(s) of cultural responsiveness, academic partnership, trauma-informed parenting, and family engagement.</a:t>
            </a:r>
          </a:p>
          <a:p>
            <a:pPr marL="457200" rtl="0" fontAlgn="base">
              <a:spcBef>
                <a:spcPts val="0"/>
              </a:spcBef>
              <a:spcAft>
                <a:spcPts val="0"/>
              </a:spcAft>
              <a:buFont typeface="Arial" panose="020B0604020202020204" pitchFamily="34" charset="0"/>
              <a:buChar char="•"/>
            </a:pPr>
            <a:r>
              <a:rPr lang="en-US" sz="1800" b="0" i="0" u="none" strike="noStrike" dirty="0">
                <a:solidFill>
                  <a:schemeClr val="tx1"/>
                </a:solidFill>
                <a:effectLst/>
                <a:latin typeface="Times New Roman" panose="02020603050405020304" pitchFamily="18" charset="0"/>
              </a:rPr>
              <a:t>Providing knowledge based on the importance of family engagement.</a:t>
            </a:r>
          </a:p>
          <a:p>
            <a:pPr marL="457200" rtl="0" fontAlgn="base">
              <a:spcBef>
                <a:spcPts val="0"/>
              </a:spcBef>
              <a:spcAft>
                <a:spcPts val="0"/>
              </a:spcAft>
              <a:buFont typeface="Arial" panose="020B0604020202020204" pitchFamily="34" charset="0"/>
              <a:buChar char="•"/>
            </a:pPr>
            <a:r>
              <a:rPr lang="en-US" sz="1800" b="0" i="0" u="none" strike="noStrike" dirty="0">
                <a:solidFill>
                  <a:schemeClr val="tx1"/>
                </a:solidFill>
                <a:effectLst/>
                <a:latin typeface="Times New Roman" panose="02020603050405020304" pitchFamily="18" charset="0"/>
              </a:rPr>
              <a:t>Providing professional development that focuses on crucial conversations with families.</a:t>
            </a:r>
          </a:p>
          <a:p>
            <a:pPr marL="457200" rtl="0" fontAlgn="base">
              <a:spcBef>
                <a:spcPts val="0"/>
              </a:spcBef>
              <a:spcAft>
                <a:spcPts val="0"/>
              </a:spcAft>
              <a:buFont typeface="Arial" panose="020B0604020202020204" pitchFamily="34" charset="0"/>
              <a:buChar char="•"/>
            </a:pPr>
            <a:r>
              <a:rPr lang="en-US" sz="1800" b="0" i="0" u="none" strike="noStrike" dirty="0">
                <a:solidFill>
                  <a:schemeClr val="tx1"/>
                </a:solidFill>
                <a:effectLst/>
                <a:latin typeface="Times New Roman" panose="02020603050405020304" pitchFamily="18" charset="0"/>
              </a:rPr>
              <a:t>Additional professional development to include de-escalation skills, dealing with families in crisis, confidentiality, etc. </a:t>
            </a:r>
          </a:p>
          <a:p>
            <a:pPr marL="457200" rtl="0" fontAlgn="base">
              <a:spcBef>
                <a:spcPts val="0"/>
              </a:spcBef>
              <a:spcAft>
                <a:spcPts val="1200"/>
              </a:spcAft>
              <a:buFont typeface="Arial" panose="020B0604020202020204" pitchFamily="34" charset="0"/>
              <a:buChar char="•"/>
            </a:pPr>
            <a:r>
              <a:rPr lang="en-US" sz="1800" b="0" i="0" u="none" strike="noStrike" dirty="0">
                <a:solidFill>
                  <a:schemeClr val="tx1"/>
                </a:solidFill>
                <a:effectLst/>
                <a:latin typeface="Times New Roman" panose="02020603050405020304" pitchFamily="18" charset="0"/>
              </a:rPr>
              <a:t>Gaining an understanding of early intervention services to support family inquiries and needs.</a:t>
            </a:r>
          </a:p>
          <a:p>
            <a:pPr marL="114300" indent="0">
              <a:buNone/>
            </a:pPr>
            <a:endParaRPr lang="en-US" dirty="0"/>
          </a:p>
        </p:txBody>
      </p:sp>
    </p:spTree>
    <p:extLst>
      <p:ext uri="{BB962C8B-B14F-4D97-AF65-F5344CB8AC3E}">
        <p14:creationId xmlns:p14="http://schemas.microsoft.com/office/powerpoint/2010/main" val="2410660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1682B-3090-4B49-A913-481BB5A90B51}"/>
              </a:ext>
            </a:extLst>
          </p:cNvPr>
          <p:cNvSpPr>
            <a:spLocks noGrp="1"/>
          </p:cNvSpPr>
          <p:nvPr>
            <p:ph type="title"/>
          </p:nvPr>
        </p:nvSpPr>
        <p:spPr/>
        <p:txBody>
          <a:bodyPr/>
          <a:lstStyle/>
          <a:p>
            <a:r>
              <a:rPr lang="en-US" sz="3200" dirty="0"/>
              <a:t>AGENDA</a:t>
            </a:r>
            <a:br>
              <a:rPr lang="en-US" dirty="0"/>
            </a:br>
            <a:r>
              <a:rPr lang="en-US" sz="2800" dirty="0"/>
              <a:t>Title I Agenda</a:t>
            </a:r>
          </a:p>
        </p:txBody>
      </p:sp>
      <p:sp>
        <p:nvSpPr>
          <p:cNvPr id="3" name="Text Placeholder 2">
            <a:extLst>
              <a:ext uri="{FF2B5EF4-FFF2-40B4-BE49-F238E27FC236}">
                <a16:creationId xmlns:a16="http://schemas.microsoft.com/office/drawing/2014/main" id="{DDFFDC06-A3E2-084F-9AB1-58A59CEE96D1}"/>
              </a:ext>
            </a:extLst>
          </p:cNvPr>
          <p:cNvSpPr>
            <a:spLocks noGrp="1"/>
          </p:cNvSpPr>
          <p:nvPr>
            <p:ph type="body" idx="1"/>
          </p:nvPr>
        </p:nvSpPr>
        <p:spPr/>
        <p:txBody>
          <a:bodyPr>
            <a:normAutofit fontScale="62500" lnSpcReduction="20000"/>
          </a:bodyPr>
          <a:lstStyle/>
          <a:p>
            <a:r>
              <a:rPr lang="en-US" dirty="0"/>
              <a:t>Introduction of Teachers</a:t>
            </a:r>
          </a:p>
          <a:p>
            <a:r>
              <a:rPr lang="en-US" dirty="0"/>
              <a:t>What is Title I? </a:t>
            </a:r>
          </a:p>
          <a:p>
            <a:r>
              <a:rPr lang="en-US" dirty="0" err="1"/>
              <a:t>Perea’s</a:t>
            </a:r>
            <a:r>
              <a:rPr lang="en-US" dirty="0"/>
              <a:t> Current Data</a:t>
            </a:r>
          </a:p>
          <a:p>
            <a:r>
              <a:rPr lang="en-US" dirty="0"/>
              <a:t>Teacher Qualifications </a:t>
            </a:r>
          </a:p>
          <a:p>
            <a:r>
              <a:rPr lang="en-US" dirty="0"/>
              <a:t>Reporting Pupil Progress </a:t>
            </a:r>
          </a:p>
          <a:p>
            <a:r>
              <a:rPr lang="en-US" dirty="0"/>
              <a:t>Parents’ Rights to Know </a:t>
            </a:r>
          </a:p>
          <a:p>
            <a:r>
              <a:rPr lang="en-US" dirty="0"/>
              <a:t>Parental Involvement</a:t>
            </a:r>
          </a:p>
          <a:p>
            <a:r>
              <a:rPr lang="en-US" dirty="0"/>
              <a:t>School/Parent Compact</a:t>
            </a:r>
          </a:p>
          <a:p>
            <a:r>
              <a:rPr lang="en-US" dirty="0"/>
              <a:t>Student Code of Conduct</a:t>
            </a:r>
          </a:p>
          <a:p>
            <a:r>
              <a:rPr lang="en-US" dirty="0"/>
              <a:t>School’s Instructional Curriculum </a:t>
            </a:r>
          </a:p>
          <a:p>
            <a:r>
              <a:rPr lang="en-US" dirty="0"/>
              <a:t>Uniform</a:t>
            </a:r>
          </a:p>
          <a:p>
            <a:r>
              <a:rPr lang="en-US" dirty="0"/>
              <a:t>Student Expectations</a:t>
            </a:r>
          </a:p>
          <a:p>
            <a:r>
              <a:rPr lang="en-US" dirty="0"/>
              <a:t>Communication</a:t>
            </a:r>
          </a:p>
          <a:p>
            <a:r>
              <a:rPr lang="en-US" dirty="0"/>
              <a:t>Parent Interest Survey</a:t>
            </a:r>
          </a:p>
        </p:txBody>
      </p:sp>
    </p:spTree>
    <p:extLst>
      <p:ext uri="{BB962C8B-B14F-4D97-AF65-F5344CB8AC3E}">
        <p14:creationId xmlns:p14="http://schemas.microsoft.com/office/powerpoint/2010/main" val="4210624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09A0-75A8-72E8-2BFE-332C986BDD5F}"/>
              </a:ext>
            </a:extLst>
          </p:cNvPr>
          <p:cNvSpPr>
            <a:spLocks noGrp="1"/>
          </p:cNvSpPr>
          <p:nvPr>
            <p:ph type="title"/>
          </p:nvPr>
        </p:nvSpPr>
        <p:spPr/>
        <p:txBody>
          <a:bodyPr/>
          <a:lstStyle/>
          <a:p>
            <a:r>
              <a:rPr lang="en-US" sz="4000" dirty="0"/>
              <a:t>School/Parent Compact</a:t>
            </a:r>
          </a:p>
        </p:txBody>
      </p:sp>
      <p:sp>
        <p:nvSpPr>
          <p:cNvPr id="3" name="Text Placeholder 2">
            <a:extLst>
              <a:ext uri="{FF2B5EF4-FFF2-40B4-BE49-F238E27FC236}">
                <a16:creationId xmlns:a16="http://schemas.microsoft.com/office/drawing/2014/main" id="{8CC953AF-6B26-45FD-0140-345D10D32A0E}"/>
              </a:ext>
            </a:extLst>
          </p:cNvPr>
          <p:cNvSpPr>
            <a:spLocks noGrp="1"/>
          </p:cNvSpPr>
          <p:nvPr>
            <p:ph type="body" idx="1"/>
          </p:nvPr>
        </p:nvSpPr>
        <p:spPr/>
        <p:txBody>
          <a:bodyPr>
            <a:normAutofit/>
          </a:bodyPr>
          <a:lstStyle/>
          <a:p>
            <a:pPr marL="114300" indent="0" rtl="0">
              <a:spcBef>
                <a:spcPts val="1200"/>
              </a:spcBef>
              <a:spcAft>
                <a:spcPts val="0"/>
              </a:spcAft>
              <a:buNone/>
            </a:pPr>
            <a:r>
              <a:rPr lang="en-US" sz="1800" b="1" i="0" u="none" strike="noStrike" dirty="0">
                <a:solidFill>
                  <a:srgbClr val="000000"/>
                </a:solidFill>
                <a:effectLst/>
                <a:latin typeface="Times New Roman" panose="02020603050405020304" pitchFamily="18" charset="0"/>
              </a:rPr>
              <a:t> </a:t>
            </a:r>
            <a:r>
              <a:rPr lang="en-US" sz="1800" b="1" i="0" u="none" strike="noStrike" dirty="0">
                <a:solidFill>
                  <a:schemeClr val="tx1"/>
                </a:solidFill>
                <a:effectLst/>
                <a:latin typeface="Times New Roman" panose="02020603050405020304" pitchFamily="18" charset="0"/>
              </a:rPr>
              <a:t>School/Parent Compact</a:t>
            </a:r>
          </a:p>
          <a:p>
            <a:r>
              <a:rPr lang="en-US" altLang="en-US" sz="1800" dirty="0">
                <a:ea typeface="ＭＳ Ｐゴシック" panose="020B0600070205080204" pitchFamily="34" charset="-128"/>
              </a:rPr>
              <a:t>The compact is a commitment from the school, the parent, and the student to share in the responsibility for improved academic achievement</a:t>
            </a:r>
          </a:p>
          <a:p>
            <a:pPr>
              <a:buFont typeface="Wingdings 2" pitchFamily="2" charset="2"/>
              <a:buNone/>
            </a:pPr>
            <a:endParaRPr lang="en-US" altLang="en-US" sz="300" dirty="0">
              <a:ea typeface="ＭＳ Ｐゴシック" panose="020B0600070205080204" pitchFamily="34" charset="-128"/>
            </a:endParaRPr>
          </a:p>
          <a:p>
            <a:r>
              <a:rPr lang="en-US" altLang="en-US" sz="1800" dirty="0">
                <a:ea typeface="ＭＳ Ｐゴシック" panose="020B0600070205080204" pitchFamily="34" charset="-128"/>
              </a:rPr>
              <a:t>You, as Title I Parents, have the right to be involved in the development of the School-Parent Compact.</a:t>
            </a:r>
          </a:p>
          <a:p>
            <a:pPr>
              <a:buFont typeface="Wingdings 2" pitchFamily="2" charset="2"/>
              <a:buNone/>
            </a:pPr>
            <a:endParaRPr lang="en-US" altLang="en-US" sz="300" dirty="0">
              <a:ea typeface="ＭＳ Ｐゴシック" panose="020B0600070205080204" pitchFamily="34" charset="-128"/>
            </a:endParaRPr>
          </a:p>
          <a:p>
            <a:r>
              <a:rPr lang="en-US" altLang="en-US" sz="1800" dirty="0">
                <a:ea typeface="ＭＳ Ｐゴシック" panose="020B0600070205080204" pitchFamily="34" charset="-128"/>
              </a:rPr>
              <a:t>After all signatures have been gathered, the compacts will be located in my office. </a:t>
            </a:r>
          </a:p>
          <a:p>
            <a:pPr marL="114300" indent="0" rtl="0">
              <a:spcBef>
                <a:spcPts val="1200"/>
              </a:spcBef>
              <a:spcAft>
                <a:spcPts val="0"/>
              </a:spcAft>
              <a:buNone/>
            </a:pPr>
            <a:endParaRPr lang="en-US" sz="1800" b="1" i="0" u="none" strike="noStrike" dirty="0">
              <a:solidFill>
                <a:schemeClr val="tx1"/>
              </a:solidFill>
              <a:effectLst/>
              <a:latin typeface="Times New Roman" panose="02020603050405020304" pitchFamily="18" charset="0"/>
            </a:endParaRPr>
          </a:p>
          <a:p>
            <a:pPr marL="114300" indent="0" rtl="0">
              <a:spcBef>
                <a:spcPts val="1200"/>
              </a:spcBef>
              <a:spcAft>
                <a:spcPts val="0"/>
              </a:spcAft>
              <a:buNone/>
            </a:pPr>
            <a:endParaRPr lang="en-US" sz="1800" b="0" i="0" u="none" strike="noStrike" dirty="0">
              <a:solidFill>
                <a:schemeClr val="tx1"/>
              </a:solidFill>
              <a:effectLst/>
              <a:latin typeface="Times New Roman" panose="02020603050405020304" pitchFamily="18" charset="0"/>
            </a:endParaRPr>
          </a:p>
          <a:p>
            <a:pPr marL="114300" indent="0">
              <a:buNone/>
            </a:pPr>
            <a:endParaRPr lang="en-US" dirty="0"/>
          </a:p>
        </p:txBody>
      </p:sp>
    </p:spTree>
    <p:extLst>
      <p:ext uri="{BB962C8B-B14F-4D97-AF65-F5344CB8AC3E}">
        <p14:creationId xmlns:p14="http://schemas.microsoft.com/office/powerpoint/2010/main" val="4119797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933889" y="4"/>
            <a:ext cx="7432800" cy="85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600"/>
              <a:buFont typeface="Cambria"/>
              <a:buNone/>
            </a:pPr>
            <a:r>
              <a:rPr lang="en-US"/>
              <a:t>Student Code of Conduct</a:t>
            </a:r>
            <a:endParaRPr/>
          </a:p>
        </p:txBody>
      </p:sp>
      <p:sp>
        <p:nvSpPr>
          <p:cNvPr id="89" name="Google Shape;89;p16"/>
          <p:cNvSpPr txBox="1">
            <a:spLocks noGrp="1"/>
          </p:cNvSpPr>
          <p:nvPr>
            <p:ph type="body" idx="1"/>
          </p:nvPr>
        </p:nvSpPr>
        <p:spPr>
          <a:xfrm>
            <a:off x="933900" y="973525"/>
            <a:ext cx="7924500" cy="351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1600" b="1">
                <a:latin typeface="Cambria"/>
                <a:ea typeface="Cambria"/>
                <a:cs typeface="Cambria"/>
                <a:sym typeface="Cambria"/>
              </a:rPr>
              <a:t>Examples of Unacceptable Behaviors</a:t>
            </a:r>
            <a:endParaRPr sz="1600" b="1">
              <a:latin typeface="Cambria"/>
              <a:ea typeface="Cambria"/>
              <a:cs typeface="Cambria"/>
              <a:sym typeface="Cambria"/>
            </a:endParaRPr>
          </a:p>
          <a:p>
            <a:pPr marL="457200" lvl="0" indent="-317500" algn="l" rtl="0">
              <a:spcBef>
                <a:spcPts val="0"/>
              </a:spcBef>
              <a:spcAft>
                <a:spcPts val="0"/>
              </a:spcAft>
              <a:buClr>
                <a:schemeClr val="dk1"/>
              </a:buClr>
              <a:buSzPts val="1400"/>
              <a:buFont typeface="Cambria"/>
              <a:buChar char="●"/>
            </a:pPr>
            <a:r>
              <a:rPr lang="en-US" sz="1400">
                <a:latin typeface="Cambria"/>
                <a:ea typeface="Cambria"/>
                <a:cs typeface="Cambria"/>
                <a:sym typeface="Cambria"/>
              </a:rPr>
              <a:t>Physical touching of another person with or without the intent to cause injury </a:t>
            </a:r>
            <a:endParaRPr sz="1400">
              <a:latin typeface="Cambria"/>
              <a:ea typeface="Cambria"/>
              <a:cs typeface="Cambria"/>
              <a:sym typeface="Cambria"/>
            </a:endParaRPr>
          </a:p>
          <a:p>
            <a:pPr marL="457200" lvl="0" indent="-317500" algn="l" rtl="0">
              <a:spcBef>
                <a:spcPts val="0"/>
              </a:spcBef>
              <a:spcAft>
                <a:spcPts val="0"/>
              </a:spcAft>
              <a:buClr>
                <a:schemeClr val="dk1"/>
              </a:buClr>
              <a:buSzPts val="1400"/>
              <a:buFont typeface="Cambria"/>
              <a:buChar char="●"/>
            </a:pPr>
            <a:r>
              <a:rPr lang="en-US" sz="1400">
                <a:latin typeface="Cambria"/>
                <a:ea typeface="Cambria"/>
                <a:cs typeface="Cambria"/>
                <a:sym typeface="Cambria"/>
              </a:rPr>
              <a:t>Fighting</a:t>
            </a:r>
            <a:endParaRPr sz="1400">
              <a:latin typeface="Cambria"/>
              <a:ea typeface="Cambria"/>
              <a:cs typeface="Cambria"/>
              <a:sym typeface="Cambria"/>
            </a:endParaRPr>
          </a:p>
          <a:p>
            <a:pPr marL="457200" lvl="0" indent="-317500" algn="l" rtl="0">
              <a:spcBef>
                <a:spcPts val="0"/>
              </a:spcBef>
              <a:spcAft>
                <a:spcPts val="0"/>
              </a:spcAft>
              <a:buClr>
                <a:schemeClr val="dk1"/>
              </a:buClr>
              <a:buSzPts val="1400"/>
              <a:buFont typeface="Cambria"/>
              <a:buChar char="●"/>
            </a:pPr>
            <a:r>
              <a:rPr lang="en-US" sz="1400">
                <a:latin typeface="Cambria"/>
                <a:ea typeface="Cambria"/>
                <a:cs typeface="Cambria"/>
                <a:sym typeface="Cambria"/>
              </a:rPr>
              <a:t>Bullying (include cyberbullying)</a:t>
            </a:r>
            <a:endParaRPr sz="1400">
              <a:latin typeface="Cambria"/>
              <a:ea typeface="Cambria"/>
              <a:cs typeface="Cambria"/>
              <a:sym typeface="Cambria"/>
            </a:endParaRPr>
          </a:p>
          <a:p>
            <a:pPr marL="457200" lvl="0" indent="-317500" algn="l" rtl="0">
              <a:spcBef>
                <a:spcPts val="0"/>
              </a:spcBef>
              <a:spcAft>
                <a:spcPts val="0"/>
              </a:spcAft>
              <a:buClr>
                <a:schemeClr val="dk1"/>
              </a:buClr>
              <a:buSzPts val="1400"/>
              <a:buFont typeface="Cambria"/>
              <a:buChar char="●"/>
            </a:pPr>
            <a:r>
              <a:rPr lang="en-US" sz="1400">
                <a:latin typeface="Cambria"/>
                <a:ea typeface="Cambria"/>
                <a:cs typeface="Cambria"/>
                <a:sym typeface="Cambria"/>
              </a:rPr>
              <a:t>Posing a physical threat to oneself or others (banging head, making a threat)</a:t>
            </a:r>
            <a:endParaRPr sz="1400">
              <a:latin typeface="Cambria"/>
              <a:ea typeface="Cambria"/>
              <a:cs typeface="Cambria"/>
              <a:sym typeface="Cambria"/>
            </a:endParaRPr>
          </a:p>
          <a:p>
            <a:pPr marL="457200" lvl="0" indent="-317500" algn="l" rtl="0">
              <a:spcBef>
                <a:spcPts val="0"/>
              </a:spcBef>
              <a:spcAft>
                <a:spcPts val="0"/>
              </a:spcAft>
              <a:buClr>
                <a:schemeClr val="dk1"/>
              </a:buClr>
              <a:buSzPts val="1400"/>
              <a:buFont typeface="Cambria"/>
              <a:buChar char="●"/>
            </a:pPr>
            <a:r>
              <a:rPr lang="en-US" sz="1400">
                <a:latin typeface="Cambria"/>
                <a:ea typeface="Cambria"/>
                <a:cs typeface="Cambria"/>
                <a:sym typeface="Cambria"/>
              </a:rPr>
              <a:t>Possession of a weapon, drugs or alcohol</a:t>
            </a:r>
            <a:endParaRPr sz="1400">
              <a:latin typeface="Cambria"/>
              <a:ea typeface="Cambria"/>
              <a:cs typeface="Cambria"/>
              <a:sym typeface="Cambria"/>
            </a:endParaRPr>
          </a:p>
          <a:p>
            <a:pPr marL="457200" lvl="0" indent="-317500" algn="l" rtl="0">
              <a:spcBef>
                <a:spcPts val="0"/>
              </a:spcBef>
              <a:spcAft>
                <a:spcPts val="0"/>
              </a:spcAft>
              <a:buClr>
                <a:schemeClr val="dk1"/>
              </a:buClr>
              <a:buSzPts val="1400"/>
              <a:buFont typeface="Cambria"/>
              <a:buChar char="●"/>
            </a:pPr>
            <a:r>
              <a:rPr lang="en-US" sz="1400">
                <a:latin typeface="Cambria"/>
                <a:ea typeface="Cambria"/>
                <a:cs typeface="Cambria"/>
                <a:sym typeface="Cambria"/>
              </a:rPr>
              <a:t>Coming to school or any school activity under the influence of alcohol, drugs, or other foreign substance </a:t>
            </a:r>
            <a:endParaRPr sz="1400">
              <a:latin typeface="Cambria"/>
              <a:ea typeface="Cambria"/>
              <a:cs typeface="Cambria"/>
              <a:sym typeface="Cambria"/>
            </a:endParaRPr>
          </a:p>
          <a:p>
            <a:pPr marL="457200" lvl="0" indent="-317500" algn="l" rtl="0">
              <a:spcBef>
                <a:spcPts val="0"/>
              </a:spcBef>
              <a:spcAft>
                <a:spcPts val="0"/>
              </a:spcAft>
              <a:buClr>
                <a:schemeClr val="dk1"/>
              </a:buClr>
              <a:buSzPts val="1400"/>
              <a:buFont typeface="Cambria"/>
              <a:buChar char="●"/>
            </a:pPr>
            <a:r>
              <a:rPr lang="en-US" sz="1400">
                <a:latin typeface="Cambria"/>
                <a:ea typeface="Cambria"/>
                <a:cs typeface="Cambria"/>
                <a:sym typeface="Cambria"/>
              </a:rPr>
              <a:t>Refusal to stay within the teacher’s site </a:t>
            </a:r>
            <a:endParaRPr sz="1400">
              <a:latin typeface="Cambria"/>
              <a:ea typeface="Cambria"/>
              <a:cs typeface="Cambria"/>
              <a:sym typeface="Cambria"/>
            </a:endParaRPr>
          </a:p>
          <a:p>
            <a:pPr marL="457200" lvl="0" indent="-317500" algn="l" rtl="0">
              <a:spcBef>
                <a:spcPts val="0"/>
              </a:spcBef>
              <a:spcAft>
                <a:spcPts val="0"/>
              </a:spcAft>
              <a:buClr>
                <a:schemeClr val="dk1"/>
              </a:buClr>
              <a:buSzPts val="1400"/>
              <a:buFont typeface="Cambria"/>
              <a:buChar char="●"/>
            </a:pPr>
            <a:r>
              <a:rPr lang="en-US" sz="1400">
                <a:latin typeface="Cambria"/>
                <a:ea typeface="Cambria"/>
                <a:cs typeface="Cambria"/>
                <a:sym typeface="Cambria"/>
              </a:rPr>
              <a:t>Verbal harassment of a teacher (cursing, name calling, or mocking)</a:t>
            </a:r>
            <a:endParaRPr sz="1400">
              <a:latin typeface="Cambria"/>
              <a:ea typeface="Cambria"/>
              <a:cs typeface="Cambria"/>
              <a:sym typeface="Cambria"/>
            </a:endParaRPr>
          </a:p>
          <a:p>
            <a:pPr marL="457200" lvl="0" indent="-317500" algn="l" rtl="0">
              <a:spcBef>
                <a:spcPts val="0"/>
              </a:spcBef>
              <a:spcAft>
                <a:spcPts val="0"/>
              </a:spcAft>
              <a:buClr>
                <a:schemeClr val="dk1"/>
              </a:buClr>
              <a:buSzPts val="1400"/>
              <a:buFont typeface="Cambria"/>
              <a:buChar char="●"/>
            </a:pPr>
            <a:r>
              <a:rPr lang="en-US" sz="1400">
                <a:latin typeface="Cambria"/>
                <a:ea typeface="Cambria"/>
                <a:cs typeface="Cambria"/>
                <a:sym typeface="Cambria"/>
              </a:rPr>
              <a:t>Use of profanity </a:t>
            </a:r>
            <a:endParaRPr sz="1400">
              <a:latin typeface="Cambria"/>
              <a:ea typeface="Cambria"/>
              <a:cs typeface="Cambria"/>
              <a:sym typeface="Cambria"/>
            </a:endParaRPr>
          </a:p>
          <a:p>
            <a:pPr marL="457200" lvl="0" indent="-317500" algn="l" rtl="0">
              <a:spcBef>
                <a:spcPts val="0"/>
              </a:spcBef>
              <a:spcAft>
                <a:spcPts val="0"/>
              </a:spcAft>
              <a:buClr>
                <a:schemeClr val="dk1"/>
              </a:buClr>
              <a:buSzPts val="1400"/>
              <a:buFont typeface="Cambria"/>
              <a:buChar char="●"/>
            </a:pPr>
            <a:r>
              <a:rPr lang="en-US" sz="1400">
                <a:latin typeface="Cambria"/>
                <a:ea typeface="Cambria"/>
                <a:cs typeface="Cambria"/>
                <a:sym typeface="Cambria"/>
              </a:rPr>
              <a:t>Tantrum at a volume that inhibits the flow of the class</a:t>
            </a:r>
            <a:endParaRPr sz="1400">
              <a:latin typeface="Cambria"/>
              <a:ea typeface="Cambria"/>
              <a:cs typeface="Cambria"/>
              <a:sym typeface="Cambria"/>
            </a:endParaRPr>
          </a:p>
          <a:p>
            <a:pPr marL="457200" lvl="0" indent="-317500" algn="l" rtl="0">
              <a:spcBef>
                <a:spcPts val="0"/>
              </a:spcBef>
              <a:spcAft>
                <a:spcPts val="0"/>
              </a:spcAft>
              <a:buClr>
                <a:schemeClr val="dk1"/>
              </a:buClr>
              <a:buSzPts val="1400"/>
              <a:buFont typeface="Cambria"/>
              <a:buChar char="●"/>
            </a:pPr>
            <a:r>
              <a:rPr lang="en-US" sz="1400">
                <a:latin typeface="Cambria"/>
                <a:ea typeface="Cambria"/>
                <a:cs typeface="Cambria"/>
                <a:sym typeface="Cambria"/>
              </a:rPr>
              <a:t>Destruction of property</a:t>
            </a:r>
            <a:endParaRPr sz="1400">
              <a:latin typeface="Cambria"/>
              <a:ea typeface="Cambria"/>
              <a:cs typeface="Cambria"/>
              <a:sym typeface="Cambria"/>
            </a:endParaRPr>
          </a:p>
          <a:p>
            <a:pPr marL="457200" lvl="0" indent="-317500" algn="l" rtl="0">
              <a:spcBef>
                <a:spcPts val="0"/>
              </a:spcBef>
              <a:spcAft>
                <a:spcPts val="0"/>
              </a:spcAft>
              <a:buClr>
                <a:schemeClr val="dk1"/>
              </a:buClr>
              <a:buSzPts val="1400"/>
              <a:buFont typeface="Cambria"/>
              <a:buChar char="●"/>
            </a:pPr>
            <a:r>
              <a:rPr lang="en-US" sz="1400">
                <a:latin typeface="Cambria"/>
                <a:ea typeface="Cambria"/>
                <a:cs typeface="Cambria"/>
                <a:sym typeface="Cambria"/>
              </a:rPr>
              <a:t>Theft</a:t>
            </a:r>
            <a:endParaRPr sz="1400">
              <a:latin typeface="Cambria"/>
              <a:ea typeface="Cambria"/>
              <a:cs typeface="Cambria"/>
              <a:sym typeface="Cambria"/>
            </a:endParaRPr>
          </a:p>
          <a:p>
            <a:pPr marL="457200" lvl="0" indent="-317500" algn="l" rtl="0">
              <a:spcBef>
                <a:spcPts val="0"/>
              </a:spcBef>
              <a:spcAft>
                <a:spcPts val="0"/>
              </a:spcAft>
              <a:buClr>
                <a:schemeClr val="dk1"/>
              </a:buClr>
              <a:buSzPts val="1400"/>
              <a:buFont typeface="Cambria"/>
              <a:buChar char="●"/>
            </a:pPr>
            <a:r>
              <a:rPr lang="en-US" sz="1400">
                <a:latin typeface="Cambria"/>
                <a:ea typeface="Cambria"/>
                <a:cs typeface="Cambria"/>
                <a:sym typeface="Cambria"/>
              </a:rPr>
              <a:t>Sexual touching, language, gestures, or actions with cause injury, fear, and/or emotional harm to another person, with or without the use of force. </a:t>
            </a:r>
            <a:endParaRPr sz="1400">
              <a:latin typeface="Cambria"/>
              <a:ea typeface="Cambria"/>
              <a:cs typeface="Cambria"/>
              <a:sym typeface="Cambria"/>
            </a:endParaRPr>
          </a:p>
          <a:p>
            <a:pPr marL="0" lvl="0" indent="0" algn="l" rtl="0">
              <a:spcBef>
                <a:spcPts val="0"/>
              </a:spcBef>
              <a:spcAft>
                <a:spcPts val="0"/>
              </a:spcAft>
              <a:buNone/>
            </a:pPr>
            <a:endParaRPr sz="2400">
              <a:latin typeface="Cambria"/>
              <a:ea typeface="Cambria"/>
              <a:cs typeface="Cambria"/>
              <a:sym typeface="Cambr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A4CB1-AAF2-2049-9CE0-801264B25138}"/>
              </a:ext>
            </a:extLst>
          </p:cNvPr>
          <p:cNvSpPr>
            <a:spLocks noGrp="1"/>
          </p:cNvSpPr>
          <p:nvPr>
            <p:ph type="title"/>
          </p:nvPr>
        </p:nvSpPr>
        <p:spPr>
          <a:xfrm>
            <a:off x="848178" y="25414"/>
            <a:ext cx="7886699" cy="644237"/>
          </a:xfrm>
        </p:spPr>
        <p:txBody>
          <a:bodyPr>
            <a:normAutofit fontScale="90000"/>
          </a:bodyPr>
          <a:lstStyle/>
          <a:p>
            <a:r>
              <a:rPr lang="en-US" b="1" dirty="0">
                <a:latin typeface="+mn-lt"/>
              </a:rPr>
              <a:t>Instructional Curriculum </a:t>
            </a:r>
          </a:p>
        </p:txBody>
      </p:sp>
      <p:graphicFrame>
        <p:nvGraphicFramePr>
          <p:cNvPr id="13" name="TextBox 10">
            <a:extLst>
              <a:ext uri="{FF2B5EF4-FFF2-40B4-BE49-F238E27FC236}">
                <a16:creationId xmlns:a16="http://schemas.microsoft.com/office/drawing/2014/main" id="{5AC586E1-4D40-40C5-2F3C-0DDB80F40AEB}"/>
              </a:ext>
            </a:extLst>
          </p:cNvPr>
          <p:cNvGraphicFramePr/>
          <p:nvPr>
            <p:extLst>
              <p:ext uri="{D42A27DB-BD31-4B8C-83A1-F6EECF244321}">
                <p14:modId xmlns:p14="http://schemas.microsoft.com/office/powerpoint/2010/main" val="393662165"/>
              </p:ext>
            </p:extLst>
          </p:nvPr>
        </p:nvGraphicFramePr>
        <p:xfrm>
          <a:off x="933355" y="669651"/>
          <a:ext cx="7432798" cy="4152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0487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1209764" y="205979"/>
            <a:ext cx="7432800" cy="85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600"/>
              <a:buFont typeface="Cambria"/>
              <a:buNone/>
            </a:pPr>
            <a:r>
              <a:rPr lang="en-US"/>
              <a:t>Uniform </a:t>
            </a:r>
            <a:endParaRPr/>
          </a:p>
        </p:txBody>
      </p:sp>
      <p:sp>
        <p:nvSpPr>
          <p:cNvPr id="111" name="Google Shape;111;p19"/>
          <p:cNvSpPr txBox="1">
            <a:spLocks noGrp="1"/>
          </p:cNvSpPr>
          <p:nvPr>
            <p:ph type="body" idx="1"/>
          </p:nvPr>
        </p:nvSpPr>
        <p:spPr>
          <a:xfrm>
            <a:off x="1209764" y="1200150"/>
            <a:ext cx="7432800" cy="3291300"/>
          </a:xfrm>
          <a:prstGeom prst="rect">
            <a:avLst/>
          </a:prstGeom>
        </p:spPr>
        <p:txBody>
          <a:bodyPr spcFirstLastPara="1" wrap="square" lIns="91425" tIns="45700" rIns="91425" bIns="45700" anchor="t" anchorCtr="0">
            <a:noAutofit/>
          </a:bodyPr>
          <a:lstStyle/>
          <a:p>
            <a:pPr marL="0" lvl="0" indent="0" algn="l" rtl="0">
              <a:lnSpc>
                <a:spcPct val="107916"/>
              </a:lnSpc>
              <a:spcBef>
                <a:spcPts val="0"/>
              </a:spcBef>
              <a:spcAft>
                <a:spcPts val="0"/>
              </a:spcAft>
              <a:buNone/>
            </a:pPr>
            <a:r>
              <a:rPr lang="en-US" sz="1800" b="1">
                <a:latin typeface="Cambria"/>
                <a:ea typeface="Cambria"/>
                <a:cs typeface="Cambria"/>
                <a:sym typeface="Cambria"/>
              </a:rPr>
              <a:t>Dress Code</a:t>
            </a:r>
            <a:endParaRPr sz="1800" b="1">
              <a:latin typeface="Cambria"/>
              <a:ea typeface="Cambria"/>
              <a:cs typeface="Cambria"/>
              <a:sym typeface="Cambria"/>
            </a:endParaRPr>
          </a:p>
          <a:p>
            <a:pPr marL="0" lvl="0" indent="0" algn="l" rtl="0">
              <a:spcBef>
                <a:spcPts val="800"/>
              </a:spcBef>
              <a:spcAft>
                <a:spcPts val="0"/>
              </a:spcAft>
              <a:buNone/>
            </a:pPr>
            <a:r>
              <a:rPr lang="en-US" sz="1600">
                <a:latin typeface="Cambria"/>
                <a:ea typeface="Cambria"/>
                <a:cs typeface="Cambria"/>
                <a:sym typeface="Cambria"/>
              </a:rPr>
              <a:t>Uniforms are mandatory for each child. The uniform is dark blue, black, or khaki bottoms and a yellow or purple polo shirt with or without the SoP  logo. Polo shirts are required Monday-Thursday.  School t-shirts are allowed on </a:t>
            </a:r>
            <a:r>
              <a:rPr lang="en-US" sz="1600" b="1">
                <a:latin typeface="Cambria"/>
                <a:ea typeface="Cambria"/>
                <a:cs typeface="Cambria"/>
                <a:sym typeface="Cambria"/>
              </a:rPr>
              <a:t>Friday ONLY</a:t>
            </a:r>
            <a:r>
              <a:rPr lang="en-US" sz="1600">
                <a:latin typeface="Cambria"/>
                <a:ea typeface="Cambria"/>
                <a:cs typeface="Cambria"/>
                <a:sym typeface="Cambria"/>
              </a:rPr>
              <a:t>.  All shirts must be tucked in. Denim wear is not acceptable. Earrings and sagging pants are not acceptable. Walking shorts are permitted (these are straight shorts that come to the knee). </a:t>
            </a:r>
            <a:endParaRPr sz="1600">
              <a:latin typeface="Cambria"/>
              <a:ea typeface="Cambria"/>
              <a:cs typeface="Cambria"/>
              <a:sym typeface="Cambria"/>
            </a:endParaRPr>
          </a:p>
          <a:p>
            <a:pPr marL="457200" lvl="0" indent="-330200" algn="l" rtl="0">
              <a:spcBef>
                <a:spcPts val="800"/>
              </a:spcBef>
              <a:spcAft>
                <a:spcPts val="0"/>
              </a:spcAft>
              <a:buClr>
                <a:schemeClr val="dk1"/>
              </a:buClr>
              <a:buSzPts val="1600"/>
              <a:buFont typeface="Cambria"/>
              <a:buChar char="•"/>
            </a:pPr>
            <a:r>
              <a:rPr lang="en-US" sz="1600" b="1">
                <a:latin typeface="Cambria"/>
                <a:ea typeface="Cambria"/>
                <a:cs typeface="Cambria"/>
                <a:sym typeface="Cambria"/>
              </a:rPr>
              <a:t>No sandals</a:t>
            </a:r>
            <a:endParaRPr sz="1600" b="1">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en-US" sz="1600" b="1">
                <a:latin typeface="Cambria"/>
                <a:ea typeface="Cambria"/>
                <a:cs typeface="Cambria"/>
                <a:sym typeface="Cambria"/>
              </a:rPr>
              <a:t>No earrings </a:t>
            </a:r>
            <a:endParaRPr sz="1600" b="1">
              <a:latin typeface="Cambria"/>
              <a:ea typeface="Cambria"/>
              <a:cs typeface="Cambria"/>
              <a:sym typeface="Cambria"/>
            </a:endParaRPr>
          </a:p>
          <a:p>
            <a:pPr marL="457200" lvl="0" indent="-330200" algn="l" rtl="0">
              <a:spcBef>
                <a:spcPts val="0"/>
              </a:spcBef>
              <a:spcAft>
                <a:spcPts val="0"/>
              </a:spcAft>
              <a:buClr>
                <a:schemeClr val="dk1"/>
              </a:buClr>
              <a:buSzPts val="1600"/>
              <a:buFont typeface="Cambria"/>
              <a:buChar char="•"/>
            </a:pPr>
            <a:r>
              <a:rPr lang="en-US" sz="1600" b="1">
                <a:latin typeface="Cambria"/>
                <a:ea typeface="Cambria"/>
                <a:cs typeface="Cambria"/>
                <a:sym typeface="Cambria"/>
              </a:rPr>
              <a:t>No shorts 6 inches above the knee</a:t>
            </a:r>
            <a:endParaRPr sz="1600" b="1">
              <a:latin typeface="Cambria"/>
              <a:ea typeface="Cambria"/>
              <a:cs typeface="Cambria"/>
              <a:sym typeface="Cambr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B09374-4402-71C6-1833-0038A0D5B4A8}"/>
              </a:ext>
            </a:extLst>
          </p:cNvPr>
          <p:cNvSpPr txBox="1"/>
          <p:nvPr/>
        </p:nvSpPr>
        <p:spPr>
          <a:xfrm>
            <a:off x="1102658" y="1158424"/>
            <a:ext cx="7162800" cy="2554545"/>
          </a:xfrm>
          <a:prstGeom prst="rect">
            <a:avLst/>
          </a:prstGeom>
          <a:noFill/>
        </p:spPr>
        <p:txBody>
          <a:bodyPr wrap="square">
            <a:spAutoFit/>
          </a:bodyPr>
          <a:lstStyle/>
          <a:p>
            <a:pPr marL="285750" indent="-285750">
              <a:buFont typeface="Arial" panose="020B0604020202020204" pitchFamily="34" charset="0"/>
              <a:buChar char="•"/>
            </a:pPr>
            <a:r>
              <a:rPr lang="en-US" altLang="en-US" sz="2000" dirty="0">
                <a:solidFill>
                  <a:schemeClr val="tx1"/>
                </a:solidFill>
              </a:rPr>
              <a:t>Be on Time &amp; Have Supplies for Class </a:t>
            </a:r>
          </a:p>
          <a:p>
            <a:pPr marL="285750" indent="-285750">
              <a:buFont typeface="Arial" panose="020B0604020202020204" pitchFamily="34" charset="0"/>
              <a:buChar char="•"/>
            </a:pPr>
            <a:r>
              <a:rPr lang="en-US" altLang="en-US" sz="2000" dirty="0">
                <a:solidFill>
                  <a:schemeClr val="tx1"/>
                </a:solidFill>
              </a:rPr>
              <a:t>Follow Rules, Procedures, Dress Code</a:t>
            </a:r>
          </a:p>
          <a:p>
            <a:pPr marL="285750" indent="-285750">
              <a:buFont typeface="Arial" panose="020B0604020202020204" pitchFamily="34" charset="0"/>
              <a:buChar char="•"/>
            </a:pPr>
            <a:r>
              <a:rPr lang="en-US" altLang="en-US" sz="2000" dirty="0">
                <a:solidFill>
                  <a:schemeClr val="tx1"/>
                </a:solidFill>
              </a:rPr>
              <a:t>Complete Assignments</a:t>
            </a:r>
          </a:p>
          <a:p>
            <a:pPr marL="285750" indent="-285750">
              <a:buFont typeface="Arial" panose="020B0604020202020204" pitchFamily="34" charset="0"/>
              <a:buChar char="•"/>
            </a:pPr>
            <a:r>
              <a:rPr lang="en-US" altLang="en-US" sz="2000" dirty="0">
                <a:solidFill>
                  <a:schemeClr val="tx1"/>
                </a:solidFill>
              </a:rPr>
              <a:t>Return Wednesday Folder by Thursday</a:t>
            </a:r>
          </a:p>
          <a:p>
            <a:pPr marL="285750" indent="-285750">
              <a:buFont typeface="Arial" panose="020B0604020202020204" pitchFamily="34" charset="0"/>
              <a:buChar char="•"/>
            </a:pPr>
            <a:r>
              <a:rPr lang="en-US" altLang="en-US" sz="2000" dirty="0">
                <a:solidFill>
                  <a:schemeClr val="tx1"/>
                </a:solidFill>
              </a:rPr>
              <a:t>Maintain Homework Binder</a:t>
            </a:r>
          </a:p>
          <a:p>
            <a:pPr marL="285750" indent="-285750">
              <a:buFont typeface="Arial" panose="020B0604020202020204" pitchFamily="34" charset="0"/>
              <a:buChar char="•"/>
            </a:pPr>
            <a:r>
              <a:rPr lang="en-US" altLang="en-US" sz="2000" dirty="0">
                <a:solidFill>
                  <a:schemeClr val="tx1"/>
                </a:solidFill>
              </a:rPr>
              <a:t>Make-Up Work Done in Timely Manner</a:t>
            </a:r>
          </a:p>
          <a:p>
            <a:pPr marL="285750" indent="-285750">
              <a:buFont typeface="Arial" panose="020B0604020202020204" pitchFamily="34" charset="0"/>
              <a:buChar char="•"/>
            </a:pPr>
            <a:r>
              <a:rPr lang="en-US" altLang="en-US" sz="2000" dirty="0">
                <a:solidFill>
                  <a:schemeClr val="tx1"/>
                </a:solidFill>
              </a:rPr>
              <a:t>Give Notes/Money to Teacher</a:t>
            </a:r>
          </a:p>
          <a:p>
            <a:pPr marL="0" indent="0">
              <a:buFont typeface="Arial" panose="020B0604020202020204" pitchFamily="34" charset="0"/>
              <a:buNone/>
            </a:pPr>
            <a:r>
              <a:rPr lang="en-US" altLang="en-US" sz="2000" b="1" dirty="0">
                <a:solidFill>
                  <a:schemeClr val="tx1"/>
                </a:solidFill>
              </a:rPr>
              <a:t>(List anything you expect students to do)</a:t>
            </a:r>
          </a:p>
        </p:txBody>
      </p:sp>
      <p:sp>
        <p:nvSpPr>
          <p:cNvPr id="6" name="TextBox 5">
            <a:extLst>
              <a:ext uri="{FF2B5EF4-FFF2-40B4-BE49-F238E27FC236}">
                <a16:creationId xmlns:a16="http://schemas.microsoft.com/office/drawing/2014/main" id="{0DF9E5F7-50F0-990F-ABC6-D6255B628C55}"/>
              </a:ext>
            </a:extLst>
          </p:cNvPr>
          <p:cNvSpPr txBox="1"/>
          <p:nvPr/>
        </p:nvSpPr>
        <p:spPr>
          <a:xfrm>
            <a:off x="1210235" y="325724"/>
            <a:ext cx="4572000" cy="646331"/>
          </a:xfrm>
          <a:prstGeom prst="rect">
            <a:avLst/>
          </a:prstGeom>
          <a:noFill/>
        </p:spPr>
        <p:txBody>
          <a:bodyPr wrap="square">
            <a:spAutoFit/>
          </a:bodyPr>
          <a:lstStyle/>
          <a:p>
            <a:r>
              <a:rPr lang="en-US" sz="3600" dirty="0">
                <a:solidFill>
                  <a:schemeClr val="bg2"/>
                </a:solidFill>
              </a:rPr>
              <a:t>Student Expectations</a:t>
            </a:r>
          </a:p>
        </p:txBody>
      </p:sp>
    </p:spTree>
    <p:extLst>
      <p:ext uri="{BB962C8B-B14F-4D97-AF65-F5344CB8AC3E}">
        <p14:creationId xmlns:p14="http://schemas.microsoft.com/office/powerpoint/2010/main" val="906173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ADCD-FDE2-42D6-DC57-5A302078FED2}"/>
              </a:ext>
            </a:extLst>
          </p:cNvPr>
          <p:cNvSpPr>
            <a:spLocks noGrp="1"/>
          </p:cNvSpPr>
          <p:nvPr>
            <p:ph type="title"/>
          </p:nvPr>
        </p:nvSpPr>
        <p:spPr>
          <a:xfrm>
            <a:off x="972100" y="174125"/>
            <a:ext cx="8520600" cy="801000"/>
          </a:xfrm>
        </p:spPr>
        <p:txBody>
          <a:bodyPr/>
          <a:lstStyle/>
          <a:p>
            <a:r>
              <a:rPr lang="en-US" dirty="0"/>
              <a:t>Communication</a:t>
            </a:r>
          </a:p>
        </p:txBody>
      </p:sp>
      <p:sp>
        <p:nvSpPr>
          <p:cNvPr id="3" name="Text Placeholder 2">
            <a:extLst>
              <a:ext uri="{FF2B5EF4-FFF2-40B4-BE49-F238E27FC236}">
                <a16:creationId xmlns:a16="http://schemas.microsoft.com/office/drawing/2014/main" id="{2513D438-1B07-A2E4-AC92-DE7FCDC238E0}"/>
              </a:ext>
            </a:extLst>
          </p:cNvPr>
          <p:cNvSpPr>
            <a:spLocks noGrp="1"/>
          </p:cNvSpPr>
          <p:nvPr>
            <p:ph type="body" idx="1"/>
          </p:nvPr>
        </p:nvSpPr>
        <p:spPr>
          <a:xfrm>
            <a:off x="972100" y="1093208"/>
            <a:ext cx="7750660" cy="3365776"/>
          </a:xfrm>
        </p:spPr>
        <p:txBody>
          <a:bodyPr/>
          <a:lstStyle/>
          <a:p>
            <a:pPr marL="285750" indent="-285750">
              <a:lnSpc>
                <a:spcPct val="90000"/>
              </a:lnSpc>
              <a:buFont typeface="Arial" panose="020B0604020202020204" pitchFamily="34" charset="0"/>
              <a:buChar char="•"/>
              <a:defRPr/>
            </a:pPr>
            <a:r>
              <a:rPr lang="en-US" sz="2400" dirty="0">
                <a:solidFill>
                  <a:schemeClr val="tx1"/>
                </a:solidFill>
                <a:ea typeface="ＭＳ Ｐゴシック" charset="0"/>
                <a:cs typeface="ＭＳ Ｐゴシック" charset="0"/>
              </a:rPr>
              <a:t>Pre-arranged conferences are required for conferences held outside of school-wide conferences</a:t>
            </a:r>
          </a:p>
          <a:p>
            <a:pPr marL="285750" indent="-285750">
              <a:lnSpc>
                <a:spcPct val="90000"/>
              </a:lnSpc>
              <a:buFont typeface="Arial" panose="020B0604020202020204" pitchFamily="34" charset="0"/>
              <a:buChar char="•"/>
              <a:defRPr/>
            </a:pPr>
            <a:r>
              <a:rPr lang="en-US" sz="2400" dirty="0">
                <a:solidFill>
                  <a:schemeClr val="tx1"/>
                </a:solidFill>
                <a:ea typeface="ＭＳ Ｐゴシック" charset="0"/>
                <a:cs typeface="ＭＳ Ｐゴシック" charset="0"/>
              </a:rPr>
              <a:t>Conferences must be held during the teacher’s planning period or before/after school</a:t>
            </a:r>
          </a:p>
          <a:p>
            <a:endParaRPr lang="en-US" dirty="0"/>
          </a:p>
        </p:txBody>
      </p:sp>
    </p:spTree>
    <p:extLst>
      <p:ext uri="{BB962C8B-B14F-4D97-AF65-F5344CB8AC3E}">
        <p14:creationId xmlns:p14="http://schemas.microsoft.com/office/powerpoint/2010/main" val="2022600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and white card with a picture of a child and a qr code&#10;&#10;Description automatically generated">
            <a:extLst>
              <a:ext uri="{FF2B5EF4-FFF2-40B4-BE49-F238E27FC236}">
                <a16:creationId xmlns:a16="http://schemas.microsoft.com/office/drawing/2014/main" id="{A39B0E37-A90D-EB49-951F-BBFF4D66E669}"/>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811100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EBE362-5190-4FBB-5F89-CE4E81225899}"/>
              </a:ext>
            </a:extLst>
          </p:cNvPr>
          <p:cNvSpPr txBox="1"/>
          <p:nvPr/>
        </p:nvSpPr>
        <p:spPr>
          <a:xfrm>
            <a:off x="1626781" y="467833"/>
            <a:ext cx="2658140" cy="584775"/>
          </a:xfrm>
          <a:prstGeom prst="rect">
            <a:avLst/>
          </a:prstGeom>
          <a:noFill/>
        </p:spPr>
        <p:txBody>
          <a:bodyPr wrap="square" rtlCol="0">
            <a:spAutoFit/>
          </a:bodyPr>
          <a:lstStyle/>
          <a:p>
            <a:r>
              <a:rPr lang="en-US" sz="3200" dirty="0">
                <a:solidFill>
                  <a:schemeClr val="bg2"/>
                </a:solidFill>
              </a:rPr>
              <a:t>Questions</a:t>
            </a:r>
          </a:p>
        </p:txBody>
      </p:sp>
      <p:pic>
        <p:nvPicPr>
          <p:cNvPr id="3" name="Picture 2" descr="A group of blue question marks&#10;&#10;Description automatically generated">
            <a:extLst>
              <a:ext uri="{FF2B5EF4-FFF2-40B4-BE49-F238E27FC236}">
                <a16:creationId xmlns:a16="http://schemas.microsoft.com/office/drawing/2014/main" id="{965066EF-F845-2B0C-9898-610F88F72FE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626781" y="1052608"/>
            <a:ext cx="6096000" cy="3479800"/>
          </a:xfrm>
          <a:prstGeom prst="rect">
            <a:avLst/>
          </a:prstGeom>
        </p:spPr>
      </p:pic>
    </p:spTree>
    <p:extLst>
      <p:ext uri="{BB962C8B-B14F-4D97-AF65-F5344CB8AC3E}">
        <p14:creationId xmlns:p14="http://schemas.microsoft.com/office/powerpoint/2010/main" val="3442329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4"/>
          <p:cNvPicPr preferRelativeResize="0"/>
          <p:nvPr/>
        </p:nvPicPr>
        <p:blipFill>
          <a:blip r:embed="rId3">
            <a:alphaModFix/>
          </a:blip>
          <a:stretch>
            <a:fillRect/>
          </a:stretch>
        </p:blipFill>
        <p:spPr>
          <a:xfrm>
            <a:off x="771425" y="0"/>
            <a:ext cx="8372575"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0A350-7357-6C04-877C-CB4ADF282E4C}"/>
              </a:ext>
            </a:extLst>
          </p:cNvPr>
          <p:cNvSpPr>
            <a:spLocks noGrp="1"/>
          </p:cNvSpPr>
          <p:nvPr>
            <p:ph type="title"/>
          </p:nvPr>
        </p:nvSpPr>
        <p:spPr>
          <a:xfrm>
            <a:off x="1055652" y="445642"/>
            <a:ext cx="7432797" cy="857250"/>
          </a:xfrm>
        </p:spPr>
        <p:txBody>
          <a:bodyPr/>
          <a:lstStyle/>
          <a:p>
            <a:r>
              <a:rPr lang="en-US" sz="4000" dirty="0">
                <a:solidFill>
                  <a:schemeClr val="bg2"/>
                </a:solidFill>
              </a:rPr>
              <a:t>Goals for Title 1 and Meet the Teacher:</a:t>
            </a:r>
            <a:br>
              <a:rPr lang="en-US" sz="4000" dirty="0">
                <a:solidFill>
                  <a:schemeClr val="tx1"/>
                </a:solidFill>
              </a:rPr>
            </a:br>
            <a:endParaRPr lang="en-US" sz="4000" dirty="0"/>
          </a:p>
        </p:txBody>
      </p:sp>
      <p:sp>
        <p:nvSpPr>
          <p:cNvPr id="3" name="Text Placeholder 2">
            <a:extLst>
              <a:ext uri="{FF2B5EF4-FFF2-40B4-BE49-F238E27FC236}">
                <a16:creationId xmlns:a16="http://schemas.microsoft.com/office/drawing/2014/main" id="{0D4AE56D-28F1-B4A7-078F-F09134597334}"/>
              </a:ext>
            </a:extLst>
          </p:cNvPr>
          <p:cNvSpPr>
            <a:spLocks noGrp="1"/>
          </p:cNvSpPr>
          <p:nvPr>
            <p:ph type="body" idx="1"/>
          </p:nvPr>
        </p:nvSpPr>
        <p:spPr>
          <a:xfrm>
            <a:off x="1137845" y="1406690"/>
            <a:ext cx="7432797" cy="3291168"/>
          </a:xfrm>
        </p:spPr>
        <p:txBody>
          <a:bodyPr/>
          <a:lstStyle/>
          <a:p>
            <a:pPr marL="342900" lvl="1" indent="-342900">
              <a:buFont typeface="Arial" panose="020B0604020202020204" pitchFamily="34" charset="0"/>
              <a:buChar char="•"/>
            </a:pPr>
            <a:r>
              <a:rPr lang="en-US" sz="2000" dirty="0">
                <a:solidFill>
                  <a:schemeClr val="tx1"/>
                </a:solidFill>
              </a:rPr>
              <a:t>To help parents understand the work their child will be doing throughout the school year</a:t>
            </a:r>
          </a:p>
          <a:p>
            <a:pPr marL="342900" lvl="1" indent="-342900">
              <a:buFont typeface="Arial" panose="020B0604020202020204" pitchFamily="34" charset="0"/>
              <a:buChar char="•"/>
            </a:pPr>
            <a:r>
              <a:rPr lang="en-US" sz="2000" dirty="0">
                <a:solidFill>
                  <a:schemeClr val="tx1"/>
                </a:solidFill>
              </a:rPr>
              <a:t>To explain our expectations of your child</a:t>
            </a:r>
          </a:p>
          <a:p>
            <a:pPr marL="342900" lvl="1" indent="-342900">
              <a:buFont typeface="Arial" panose="020B0604020202020204" pitchFamily="34" charset="0"/>
              <a:buChar char="•"/>
            </a:pPr>
            <a:r>
              <a:rPr lang="en-US" sz="2000" dirty="0">
                <a:solidFill>
                  <a:schemeClr val="tx1"/>
                </a:solidFill>
              </a:rPr>
              <a:t>To share information about how parents can support their child’s learning  </a:t>
            </a:r>
          </a:p>
          <a:p>
            <a:pPr marL="342900" lvl="1" indent="-342900">
              <a:buFont typeface="Arial" panose="020B0604020202020204" pitchFamily="34" charset="0"/>
              <a:buChar char="•"/>
            </a:pPr>
            <a:r>
              <a:rPr lang="en-US" sz="2000" dirty="0">
                <a:solidFill>
                  <a:schemeClr val="tx1"/>
                </a:solidFill>
              </a:rPr>
              <a:t>Build rapport between teachers and parents</a:t>
            </a:r>
          </a:p>
          <a:p>
            <a:endParaRPr lang="en-US" dirty="0"/>
          </a:p>
        </p:txBody>
      </p:sp>
    </p:spTree>
    <p:extLst>
      <p:ext uri="{BB962C8B-B14F-4D97-AF65-F5344CB8AC3E}">
        <p14:creationId xmlns:p14="http://schemas.microsoft.com/office/powerpoint/2010/main" val="14923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group of people in circle frames&#10;&#10;Description automatically generated">
            <a:extLst>
              <a:ext uri="{FF2B5EF4-FFF2-40B4-BE49-F238E27FC236}">
                <a16:creationId xmlns:a16="http://schemas.microsoft.com/office/drawing/2014/main" id="{4684EAF3-FCEE-2E3E-BF1A-AEFFA7CDEAA9}"/>
              </a:ext>
            </a:extLst>
          </p:cNvPr>
          <p:cNvPicPr>
            <a:picLocks noChangeAspect="1"/>
          </p:cNvPicPr>
          <p:nvPr/>
        </p:nvPicPr>
        <p:blipFill>
          <a:blip r:embed="rId2"/>
          <a:stretch>
            <a:fillRect/>
          </a:stretch>
        </p:blipFill>
        <p:spPr>
          <a:xfrm>
            <a:off x="0" y="-3727"/>
            <a:ext cx="9144000" cy="5145984"/>
          </a:xfrm>
          <a:prstGeom prst="rect">
            <a:avLst/>
          </a:prstGeom>
        </p:spPr>
      </p:pic>
    </p:spTree>
    <p:extLst>
      <p:ext uri="{BB962C8B-B14F-4D97-AF65-F5344CB8AC3E}">
        <p14:creationId xmlns:p14="http://schemas.microsoft.com/office/powerpoint/2010/main" val="3794587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FCB6-0D8E-8F9F-FDF6-CF3DF4FF7DB5}"/>
              </a:ext>
            </a:extLst>
          </p:cNvPr>
          <p:cNvSpPr>
            <a:spLocks noGrp="1"/>
          </p:cNvSpPr>
          <p:nvPr>
            <p:ph type="title"/>
          </p:nvPr>
        </p:nvSpPr>
        <p:spPr/>
        <p:txBody>
          <a:bodyPr/>
          <a:lstStyle/>
          <a:p>
            <a:r>
              <a:rPr lang="en-US" sz="4000" dirty="0"/>
              <a:t>Introduction of Teachers- Preschool</a:t>
            </a:r>
          </a:p>
        </p:txBody>
      </p:sp>
      <p:sp>
        <p:nvSpPr>
          <p:cNvPr id="3" name="Text Placeholder 2">
            <a:extLst>
              <a:ext uri="{FF2B5EF4-FFF2-40B4-BE49-F238E27FC236}">
                <a16:creationId xmlns:a16="http://schemas.microsoft.com/office/drawing/2014/main" id="{F0C7E885-710A-6FDA-26DC-0C8B2EA9E3BE}"/>
              </a:ext>
            </a:extLst>
          </p:cNvPr>
          <p:cNvSpPr>
            <a:spLocks noGrp="1"/>
          </p:cNvSpPr>
          <p:nvPr>
            <p:ph type="body" idx="1"/>
          </p:nvPr>
        </p:nvSpPr>
        <p:spPr/>
        <p:txBody>
          <a:bodyPr>
            <a:normAutofit lnSpcReduction="10000"/>
          </a:bodyPr>
          <a:lstStyle/>
          <a:p>
            <a:pPr marL="114300" indent="0">
              <a:buNone/>
            </a:pPr>
            <a:r>
              <a:rPr lang="en-US" dirty="0"/>
              <a:t>PreK-3				PreK-4</a:t>
            </a:r>
          </a:p>
          <a:p>
            <a:r>
              <a:rPr lang="en-US" dirty="0"/>
              <a:t>Ms. Shay			Mrs. Dorothy</a:t>
            </a:r>
          </a:p>
          <a:p>
            <a:r>
              <a:rPr lang="en-US" dirty="0"/>
              <a:t>Ms. Deandrea		Ms. </a:t>
            </a:r>
            <a:r>
              <a:rPr lang="en-US" dirty="0" err="1"/>
              <a:t>Tameria</a:t>
            </a:r>
            <a:endParaRPr lang="en-US" dirty="0"/>
          </a:p>
          <a:p>
            <a:r>
              <a:rPr lang="en-US" dirty="0"/>
              <a:t>Mrs. Robin			Mrs. Holt</a:t>
            </a:r>
          </a:p>
          <a:p>
            <a:r>
              <a:rPr lang="en-US" dirty="0"/>
              <a:t>Ms. Linda			Mrs. Sandra</a:t>
            </a:r>
          </a:p>
          <a:p>
            <a:r>
              <a:rPr lang="en-US" dirty="0"/>
              <a:t>Mrs. Janet			Ms. Shirley</a:t>
            </a:r>
          </a:p>
          <a:p>
            <a:r>
              <a:rPr lang="en-US" dirty="0"/>
              <a:t>Ms. </a:t>
            </a:r>
            <a:r>
              <a:rPr lang="en-US" dirty="0" err="1"/>
              <a:t>Keandrea</a:t>
            </a:r>
            <a:r>
              <a:rPr lang="en-US" dirty="0"/>
              <a:t>		Mr. Tabitha</a:t>
            </a:r>
          </a:p>
          <a:p>
            <a:pPr marL="114300" indent="0">
              <a:buNone/>
            </a:pPr>
            <a:r>
              <a:rPr lang="en-US" dirty="0"/>
              <a:t>				Mrs. </a:t>
            </a:r>
            <a:r>
              <a:rPr lang="en-US" dirty="0" err="1"/>
              <a:t>Rotasha</a:t>
            </a:r>
            <a:endParaRPr lang="en-US" dirty="0"/>
          </a:p>
          <a:p>
            <a:pPr marL="114300" indent="0">
              <a:buNone/>
            </a:pPr>
            <a:r>
              <a:rPr lang="en-US" dirty="0"/>
              <a:t>				Ms. </a:t>
            </a:r>
            <a:r>
              <a:rPr lang="en-US" dirty="0" err="1"/>
              <a:t>Tradinah</a:t>
            </a:r>
            <a:endParaRPr lang="en-US" dirty="0"/>
          </a:p>
          <a:p>
            <a:endParaRPr lang="en-US" dirty="0"/>
          </a:p>
          <a:p>
            <a:endParaRPr lang="en-US" dirty="0"/>
          </a:p>
        </p:txBody>
      </p:sp>
    </p:spTree>
    <p:extLst>
      <p:ext uri="{BB962C8B-B14F-4D97-AF65-F5344CB8AC3E}">
        <p14:creationId xmlns:p14="http://schemas.microsoft.com/office/powerpoint/2010/main" val="2735900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7B92-01E9-9085-3873-02ED4D5CCB36}"/>
              </a:ext>
            </a:extLst>
          </p:cNvPr>
          <p:cNvSpPr>
            <a:spLocks noGrp="1"/>
          </p:cNvSpPr>
          <p:nvPr>
            <p:ph type="title"/>
          </p:nvPr>
        </p:nvSpPr>
        <p:spPr/>
        <p:txBody>
          <a:bodyPr/>
          <a:lstStyle/>
          <a:p>
            <a:r>
              <a:rPr lang="en-US" sz="4000" dirty="0"/>
              <a:t>Introduction of Teachers- Kindergarten and 1</a:t>
            </a:r>
            <a:r>
              <a:rPr lang="en-US" sz="4000" baseline="30000" dirty="0"/>
              <a:t>st</a:t>
            </a:r>
            <a:r>
              <a:rPr lang="en-US" sz="4000" dirty="0"/>
              <a:t> Grade</a:t>
            </a:r>
          </a:p>
        </p:txBody>
      </p:sp>
      <p:sp>
        <p:nvSpPr>
          <p:cNvPr id="3" name="Text Placeholder 2">
            <a:extLst>
              <a:ext uri="{FF2B5EF4-FFF2-40B4-BE49-F238E27FC236}">
                <a16:creationId xmlns:a16="http://schemas.microsoft.com/office/drawing/2014/main" id="{A092DC6B-4167-CE54-2C5C-B37D5A7E6C62}"/>
              </a:ext>
            </a:extLst>
          </p:cNvPr>
          <p:cNvSpPr>
            <a:spLocks noGrp="1"/>
          </p:cNvSpPr>
          <p:nvPr>
            <p:ph type="body" idx="1"/>
          </p:nvPr>
        </p:nvSpPr>
        <p:spPr/>
        <p:txBody>
          <a:bodyPr/>
          <a:lstStyle/>
          <a:p>
            <a:r>
              <a:rPr lang="en-US" dirty="0"/>
              <a:t>Ms. Kendrick		Mrs. Jones</a:t>
            </a:r>
          </a:p>
          <a:p>
            <a:r>
              <a:rPr lang="en-US" dirty="0"/>
              <a:t>Mrs. Brown			Ms. Williams</a:t>
            </a:r>
          </a:p>
          <a:p>
            <a:r>
              <a:rPr lang="en-US" dirty="0"/>
              <a:t>Ms. Lewis			Ms. House</a:t>
            </a:r>
          </a:p>
          <a:p>
            <a:r>
              <a:rPr lang="en-US" dirty="0"/>
              <a:t>Mrs. Robinson		Ms. Harvey</a:t>
            </a:r>
          </a:p>
          <a:p>
            <a:r>
              <a:rPr lang="en-US" dirty="0"/>
              <a:t>Ms. Scott</a:t>
            </a:r>
          </a:p>
          <a:p>
            <a:r>
              <a:rPr lang="en-US" dirty="0"/>
              <a:t>Ms. Hughes			Mrs. Jamerson</a:t>
            </a:r>
          </a:p>
          <a:p>
            <a:r>
              <a:rPr lang="en-US" dirty="0"/>
              <a:t>Ms. McKinzie		Mrs. Porterfield</a:t>
            </a:r>
          </a:p>
        </p:txBody>
      </p:sp>
    </p:spTree>
    <p:extLst>
      <p:ext uri="{BB962C8B-B14F-4D97-AF65-F5344CB8AC3E}">
        <p14:creationId xmlns:p14="http://schemas.microsoft.com/office/powerpoint/2010/main" val="345552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5902-47BE-E4EE-9A72-6BAB3ED19AE9}"/>
              </a:ext>
            </a:extLst>
          </p:cNvPr>
          <p:cNvSpPr>
            <a:spLocks noGrp="1"/>
          </p:cNvSpPr>
          <p:nvPr>
            <p:ph type="title"/>
          </p:nvPr>
        </p:nvSpPr>
        <p:spPr/>
        <p:txBody>
          <a:bodyPr/>
          <a:lstStyle/>
          <a:p>
            <a:r>
              <a:rPr lang="en-US" sz="4000" dirty="0"/>
              <a:t>Introduction of Teachers- 2</a:t>
            </a:r>
            <a:r>
              <a:rPr lang="en-US" sz="4000" baseline="30000" dirty="0"/>
              <a:t>nd</a:t>
            </a:r>
            <a:r>
              <a:rPr lang="en-US" sz="4000" dirty="0"/>
              <a:t> Grade</a:t>
            </a:r>
          </a:p>
        </p:txBody>
      </p:sp>
      <p:sp>
        <p:nvSpPr>
          <p:cNvPr id="3" name="Text Placeholder 2">
            <a:extLst>
              <a:ext uri="{FF2B5EF4-FFF2-40B4-BE49-F238E27FC236}">
                <a16:creationId xmlns:a16="http://schemas.microsoft.com/office/drawing/2014/main" id="{EBC64D00-8C37-4672-A011-EAD03C4CE34D}"/>
              </a:ext>
            </a:extLst>
          </p:cNvPr>
          <p:cNvSpPr>
            <a:spLocks noGrp="1"/>
          </p:cNvSpPr>
          <p:nvPr>
            <p:ph type="body" idx="1"/>
          </p:nvPr>
        </p:nvSpPr>
        <p:spPr/>
        <p:txBody>
          <a:bodyPr/>
          <a:lstStyle/>
          <a:p>
            <a:r>
              <a:rPr lang="en-US" dirty="0"/>
              <a:t>Mr. Sanders			Mrs. Spears</a:t>
            </a:r>
          </a:p>
          <a:p>
            <a:r>
              <a:rPr lang="en-US" dirty="0"/>
              <a:t>Mrs. Davis			Ms. Yarbrough</a:t>
            </a:r>
          </a:p>
          <a:p>
            <a:r>
              <a:rPr lang="en-US" dirty="0"/>
              <a:t>Ms. Mallory</a:t>
            </a:r>
          </a:p>
        </p:txBody>
      </p:sp>
    </p:spTree>
    <p:extLst>
      <p:ext uri="{BB962C8B-B14F-4D97-AF65-F5344CB8AC3E}">
        <p14:creationId xmlns:p14="http://schemas.microsoft.com/office/powerpoint/2010/main" val="946498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A43E-ACC5-DF69-4B3D-F5C1D0C0EE13}"/>
              </a:ext>
            </a:extLst>
          </p:cNvPr>
          <p:cNvSpPr>
            <a:spLocks noGrp="1"/>
          </p:cNvSpPr>
          <p:nvPr>
            <p:ph type="title"/>
          </p:nvPr>
        </p:nvSpPr>
        <p:spPr/>
        <p:txBody>
          <a:bodyPr/>
          <a:lstStyle/>
          <a:p>
            <a:r>
              <a:rPr lang="en-US" sz="4000" dirty="0"/>
              <a:t>What does it mean to be Title 1?</a:t>
            </a:r>
          </a:p>
        </p:txBody>
      </p:sp>
      <p:sp>
        <p:nvSpPr>
          <p:cNvPr id="3" name="Text Placeholder 2">
            <a:extLst>
              <a:ext uri="{FF2B5EF4-FFF2-40B4-BE49-F238E27FC236}">
                <a16:creationId xmlns:a16="http://schemas.microsoft.com/office/drawing/2014/main" id="{8003D313-3C98-F73C-274B-A2C4353279D1}"/>
              </a:ext>
            </a:extLst>
          </p:cNvPr>
          <p:cNvSpPr>
            <a:spLocks noGrp="1"/>
          </p:cNvSpPr>
          <p:nvPr>
            <p:ph type="body" idx="1"/>
          </p:nvPr>
        </p:nvSpPr>
        <p:spPr/>
        <p:txBody>
          <a:bodyPr>
            <a:normAutofit fontScale="62500" lnSpcReduction="20000"/>
          </a:bodyPr>
          <a:lstStyle/>
          <a:p>
            <a:pPr marL="0" indent="0">
              <a:buNone/>
              <a:defRPr/>
            </a:pPr>
            <a:r>
              <a:rPr lang="en-US" sz="2800" dirty="0"/>
              <a:t>Being a Title I school means receiving federal funding (Title I dollars) to </a:t>
            </a:r>
            <a:r>
              <a:rPr lang="en-US" sz="2800" b="1" u="sng" dirty="0"/>
              <a:t>supplement</a:t>
            </a:r>
            <a:r>
              <a:rPr lang="en-US" sz="2800" dirty="0"/>
              <a:t> the school’s existing programs. These dollars are used for…</a:t>
            </a:r>
          </a:p>
          <a:p>
            <a:pPr marL="0" indent="0">
              <a:buNone/>
              <a:defRPr/>
            </a:pPr>
            <a:endParaRPr lang="en-US" sz="2800" dirty="0"/>
          </a:p>
          <a:p>
            <a:pPr indent="-457200">
              <a:defRPr/>
            </a:pPr>
            <a:r>
              <a:rPr lang="en-US" sz="2800" dirty="0"/>
              <a:t>Identifying students experiencing academic difficulties and providing timely assistance to help these student’s meet the State’s challenging content standards</a:t>
            </a:r>
          </a:p>
          <a:p>
            <a:pPr indent="-457200">
              <a:defRPr/>
            </a:pPr>
            <a:endParaRPr lang="en-US" sz="2800" dirty="0"/>
          </a:p>
          <a:p>
            <a:pPr indent="-457200">
              <a:defRPr/>
            </a:pPr>
            <a:r>
              <a:rPr lang="en-US" sz="2800" dirty="0"/>
              <a:t>Purchasing supplemental staff/programs/materials/supplies</a:t>
            </a:r>
          </a:p>
          <a:p>
            <a:pPr indent="-457200">
              <a:defRPr/>
            </a:pPr>
            <a:endParaRPr lang="en-US" sz="2800" dirty="0"/>
          </a:p>
          <a:p>
            <a:pPr indent="-457200">
              <a:defRPr/>
            </a:pPr>
            <a:r>
              <a:rPr lang="en-US" sz="2800" dirty="0"/>
              <a:t>Conducting parental involvement meetings/training/activities</a:t>
            </a:r>
          </a:p>
          <a:p>
            <a:pPr indent="-457200">
              <a:defRPr/>
            </a:pPr>
            <a:endParaRPr lang="en-US" sz="2800" dirty="0"/>
          </a:p>
          <a:p>
            <a:pPr indent="-457200">
              <a:defRPr/>
            </a:pPr>
            <a:r>
              <a:rPr lang="en-US" sz="2800" dirty="0"/>
              <a:t>Recruiting/Hiring/Retaining Highly Qualified Teachers</a:t>
            </a:r>
          </a:p>
          <a:p>
            <a:endParaRPr lang="en-US" dirty="0"/>
          </a:p>
        </p:txBody>
      </p:sp>
    </p:spTree>
    <p:extLst>
      <p:ext uri="{BB962C8B-B14F-4D97-AF65-F5344CB8AC3E}">
        <p14:creationId xmlns:p14="http://schemas.microsoft.com/office/powerpoint/2010/main" val="228913295"/>
      </p:ext>
    </p:extLst>
  </p:cSld>
  <p:clrMapOvr>
    <a:masterClrMapping/>
  </p:clrMapOvr>
</p:sld>
</file>

<file path=ppt/theme/theme1.xml><?xml version="1.0" encoding="utf-8"?>
<a:theme xmlns:a="http://schemas.openxmlformats.org/drawingml/2006/main" name="Adjacency">
  <a:themeElements>
    <a:clrScheme name="Perea ES">
      <a:dk1>
        <a:srgbClr val="721C7D"/>
      </a:dk1>
      <a:lt1>
        <a:srgbClr val="FFFFFF"/>
      </a:lt1>
      <a:dk2>
        <a:srgbClr val="F0B412"/>
      </a:dk2>
      <a:lt2>
        <a:srgbClr val="C3AFCC"/>
      </a:lt2>
      <a:accent1>
        <a:srgbClr val="743191"/>
      </a:accent1>
      <a:accent2>
        <a:srgbClr val="883CC0"/>
      </a:accent2>
      <a:accent3>
        <a:srgbClr val="F4C257"/>
      </a:accent3>
      <a:accent4>
        <a:srgbClr val="7B2B8E"/>
      </a:accent4>
      <a:accent5>
        <a:srgbClr val="F7DE92"/>
      </a:accent5>
      <a:accent6>
        <a:srgbClr val="FFFFFF"/>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Perea ES">
      <a:dk1>
        <a:srgbClr val="721C7D"/>
      </a:dk1>
      <a:lt1>
        <a:srgbClr val="FFFFFF"/>
      </a:lt1>
      <a:dk2>
        <a:srgbClr val="F0B412"/>
      </a:dk2>
      <a:lt2>
        <a:srgbClr val="C3AFCC"/>
      </a:lt2>
      <a:accent1>
        <a:srgbClr val="743191"/>
      </a:accent1>
      <a:accent2>
        <a:srgbClr val="883CC0"/>
      </a:accent2>
      <a:accent3>
        <a:srgbClr val="F4C257"/>
      </a:accent3>
      <a:accent4>
        <a:srgbClr val="7B2B8E"/>
      </a:accent4>
      <a:accent5>
        <a:srgbClr val="F7DE92"/>
      </a:accent5>
      <a:accent6>
        <a:srgbClr val="FFFFFF"/>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2752</TotalTime>
  <Words>1630</Words>
  <Application>Microsoft Macintosh PowerPoint</Application>
  <PresentationFormat>On-screen Show (16:9)</PresentationFormat>
  <Paragraphs>197</Paragraphs>
  <Slides>27</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ＭＳ Ｐゴシック</vt:lpstr>
      <vt:lpstr>Arial</vt:lpstr>
      <vt:lpstr>Calibri</vt:lpstr>
      <vt:lpstr>Cambria</vt:lpstr>
      <vt:lpstr>Times New Roman</vt:lpstr>
      <vt:lpstr>Wingdings 2</vt:lpstr>
      <vt:lpstr>Adjacency</vt:lpstr>
      <vt:lpstr>Adjacency</vt:lpstr>
      <vt:lpstr>PowerPoint Presentation</vt:lpstr>
      <vt:lpstr>AGENDA Title I Agenda</vt:lpstr>
      <vt:lpstr>PowerPoint Presentation</vt:lpstr>
      <vt:lpstr>Goals for Title 1 and Meet the Teacher: </vt:lpstr>
      <vt:lpstr>PowerPoint Presentation</vt:lpstr>
      <vt:lpstr>Introduction of Teachers- Preschool</vt:lpstr>
      <vt:lpstr>Introduction of Teachers- Kindergarten and 1st Grade</vt:lpstr>
      <vt:lpstr>Introduction of Teachers- 2nd Grade</vt:lpstr>
      <vt:lpstr>What does it mean to be Title 1?</vt:lpstr>
      <vt:lpstr>Perea Elementary’s Current Data</vt:lpstr>
      <vt:lpstr>Teacher Qualifications</vt:lpstr>
      <vt:lpstr>Reporting Pupil Progress</vt:lpstr>
      <vt:lpstr>Parents’ Right To Know</vt:lpstr>
      <vt:lpstr>Parents’ Right To Know</vt:lpstr>
      <vt:lpstr>Parental Involvement Plan</vt:lpstr>
      <vt:lpstr>Parental Involvement Plan cont.</vt:lpstr>
      <vt:lpstr>Parental Involvement Plan cont.</vt:lpstr>
      <vt:lpstr>Parental Involvement Plan Cont..</vt:lpstr>
      <vt:lpstr>Parental Involvement Plan cont. </vt:lpstr>
      <vt:lpstr>School/Parent Compact</vt:lpstr>
      <vt:lpstr>Student Code of Conduct</vt:lpstr>
      <vt:lpstr>Instructional Curriculum </vt:lpstr>
      <vt:lpstr>Uniform </vt:lpstr>
      <vt:lpstr>PowerPoint Presentation</vt:lpstr>
      <vt:lpstr>Communication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SLT Institute</dc:title>
  <dc:creator>LaBrenda Thomas</dc:creator>
  <cp:lastModifiedBy>Tia James</cp:lastModifiedBy>
  <cp:revision>160</cp:revision>
  <dcterms:created xsi:type="dcterms:W3CDTF">2020-07-29T20:23:46Z</dcterms:created>
  <dcterms:modified xsi:type="dcterms:W3CDTF">2024-05-23T19:28:06Z</dcterms:modified>
</cp:coreProperties>
</file>